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71" r:id="rId2"/>
    <p:sldId id="285" r:id="rId3"/>
    <p:sldId id="278" r:id="rId4"/>
    <p:sldId id="272" r:id="rId5"/>
    <p:sldId id="280" r:id="rId6"/>
    <p:sldId id="273" r:id="rId7"/>
    <p:sldId id="283" r:id="rId8"/>
    <p:sldId id="274" r:id="rId9"/>
    <p:sldId id="284" r:id="rId10"/>
    <p:sldId id="287" r:id="rId11"/>
    <p:sldId id="288" r:id="rId12"/>
    <p:sldId id="275" r:id="rId13"/>
    <p:sldId id="289" r:id="rId14"/>
    <p:sldId id="276" r:id="rId15"/>
    <p:sldId id="277" r:id="rId16"/>
    <p:sldId id="292" r:id="rId17"/>
    <p:sldId id="293" r:id="rId18"/>
    <p:sldId id="290" r:id="rId19"/>
    <p:sldId id="256" r:id="rId20"/>
    <p:sldId id="257" r:id="rId21"/>
    <p:sldId id="294" r:id="rId22"/>
    <p:sldId id="259" r:id="rId23"/>
    <p:sldId id="270" r:id="rId24"/>
    <p:sldId id="261" r:id="rId25"/>
    <p:sldId id="262" r:id="rId26"/>
    <p:sldId id="268" r:id="rId27"/>
    <p:sldId id="265" r:id="rId28"/>
    <p:sldId id="267" r:id="rId29"/>
    <p:sldId id="266" r:id="rId30"/>
    <p:sldId id="269" r:id="rId31"/>
  </p:sldIdLst>
  <p:sldSz cx="9144000" cy="6858000" type="screen4x3"/>
  <p:notesSz cx="6858000" cy="9083675"/>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9999"/>
    <a:srgbClr val="FFCCCC"/>
    <a:srgbClr val="990099"/>
    <a:srgbClr val="339966"/>
    <a:srgbClr val="FF0000"/>
    <a:srgbClr val="99CCFF"/>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7314" autoAdjust="0"/>
    <p:restoredTop sz="90929"/>
  </p:normalViewPr>
  <p:slideViewPr>
    <p:cSldViewPr>
      <p:cViewPr varScale="1">
        <p:scale>
          <a:sx n="71" d="100"/>
          <a:sy n="71" d="100"/>
        </p:scale>
        <p:origin x="-1548" y="-108"/>
      </p:cViewPr>
      <p:guideLst>
        <p:guide orient="horz" pos="3792"/>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732" y="978"/>
      </p:cViewPr>
      <p:guideLst>
        <p:guide orient="horz" pos="2832"/>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2971800" cy="454025"/>
          </a:xfrm>
          <a:prstGeom prst="rect">
            <a:avLst/>
          </a:prstGeom>
          <a:noFill/>
          <a:ln w="9525">
            <a:noFill/>
            <a:miter lim="800000"/>
            <a:headEnd/>
            <a:tailEnd/>
          </a:ln>
          <a:effectLst/>
        </p:spPr>
        <p:txBody>
          <a:bodyPr vert="horz" wrap="square" lIns="91430" tIns="45714" rIns="91430" bIns="45714" numCol="1" anchor="t" anchorCtr="0" compatLnSpc="1">
            <a:prstTxWarp prst="textNoShape">
              <a:avLst/>
            </a:prstTxWarp>
          </a:bodyPr>
          <a:lstStyle>
            <a:lvl1pPr>
              <a:defRPr sz="1200" smtClean="0"/>
            </a:lvl1pPr>
          </a:lstStyle>
          <a:p>
            <a:pPr>
              <a:defRPr/>
            </a:pPr>
            <a:endParaRPr lang="en-US" dirty="0"/>
          </a:p>
        </p:txBody>
      </p:sp>
      <p:sp>
        <p:nvSpPr>
          <p:cNvPr id="47107" name="Rectangle 3"/>
          <p:cNvSpPr>
            <a:spLocks noGrp="1" noChangeArrowheads="1"/>
          </p:cNvSpPr>
          <p:nvPr>
            <p:ph type="dt" sz="quarter" idx="1"/>
          </p:nvPr>
        </p:nvSpPr>
        <p:spPr bwMode="auto">
          <a:xfrm>
            <a:off x="3886200" y="0"/>
            <a:ext cx="2971800" cy="454025"/>
          </a:xfrm>
          <a:prstGeom prst="rect">
            <a:avLst/>
          </a:prstGeom>
          <a:noFill/>
          <a:ln w="9525">
            <a:noFill/>
            <a:miter lim="800000"/>
            <a:headEnd/>
            <a:tailEnd/>
          </a:ln>
          <a:effectLst/>
        </p:spPr>
        <p:txBody>
          <a:bodyPr vert="horz" wrap="square" lIns="91430" tIns="45714" rIns="91430" bIns="45714" numCol="1" anchor="t" anchorCtr="0" compatLnSpc="1">
            <a:prstTxWarp prst="textNoShape">
              <a:avLst/>
            </a:prstTxWarp>
          </a:bodyPr>
          <a:lstStyle>
            <a:lvl1pPr algn="r">
              <a:defRPr sz="1200" smtClean="0"/>
            </a:lvl1pPr>
          </a:lstStyle>
          <a:p>
            <a:pPr>
              <a:defRPr/>
            </a:pPr>
            <a:endParaRPr lang="en-US" dirty="0"/>
          </a:p>
        </p:txBody>
      </p:sp>
      <p:sp>
        <p:nvSpPr>
          <p:cNvPr id="47108" name="Rectangle 4"/>
          <p:cNvSpPr>
            <a:spLocks noGrp="1" noChangeArrowheads="1"/>
          </p:cNvSpPr>
          <p:nvPr>
            <p:ph type="ftr" sz="quarter" idx="2"/>
          </p:nvPr>
        </p:nvSpPr>
        <p:spPr bwMode="auto">
          <a:xfrm>
            <a:off x="0" y="8629650"/>
            <a:ext cx="2971800" cy="454025"/>
          </a:xfrm>
          <a:prstGeom prst="rect">
            <a:avLst/>
          </a:prstGeom>
          <a:noFill/>
          <a:ln w="9525">
            <a:noFill/>
            <a:miter lim="800000"/>
            <a:headEnd/>
            <a:tailEnd/>
          </a:ln>
          <a:effectLst/>
        </p:spPr>
        <p:txBody>
          <a:bodyPr vert="horz" wrap="square" lIns="91430" tIns="45714" rIns="91430" bIns="45714" numCol="1" anchor="b" anchorCtr="0" compatLnSpc="1">
            <a:prstTxWarp prst="textNoShape">
              <a:avLst/>
            </a:prstTxWarp>
          </a:bodyPr>
          <a:lstStyle>
            <a:lvl1pPr>
              <a:defRPr sz="1200" smtClean="0"/>
            </a:lvl1pPr>
          </a:lstStyle>
          <a:p>
            <a:pPr>
              <a:defRPr/>
            </a:pPr>
            <a:endParaRPr lang="en-US" dirty="0"/>
          </a:p>
        </p:txBody>
      </p:sp>
      <p:sp>
        <p:nvSpPr>
          <p:cNvPr id="47109" name="Rectangle 5"/>
          <p:cNvSpPr>
            <a:spLocks noGrp="1" noChangeArrowheads="1"/>
          </p:cNvSpPr>
          <p:nvPr>
            <p:ph type="sldNum" sz="quarter" idx="3"/>
          </p:nvPr>
        </p:nvSpPr>
        <p:spPr bwMode="auto">
          <a:xfrm>
            <a:off x="3886200" y="8629650"/>
            <a:ext cx="2971800" cy="454025"/>
          </a:xfrm>
          <a:prstGeom prst="rect">
            <a:avLst/>
          </a:prstGeom>
          <a:noFill/>
          <a:ln w="9525">
            <a:noFill/>
            <a:miter lim="800000"/>
            <a:headEnd/>
            <a:tailEnd/>
          </a:ln>
          <a:effectLst/>
        </p:spPr>
        <p:txBody>
          <a:bodyPr vert="horz" wrap="square" lIns="91430" tIns="45714" rIns="91430" bIns="45714" numCol="1" anchor="b" anchorCtr="0" compatLnSpc="1">
            <a:prstTxWarp prst="textNoShape">
              <a:avLst/>
            </a:prstTxWarp>
          </a:bodyPr>
          <a:lstStyle>
            <a:lvl1pPr algn="r">
              <a:defRPr sz="1200" smtClean="0"/>
            </a:lvl1pPr>
          </a:lstStyle>
          <a:p>
            <a:pPr>
              <a:defRPr/>
            </a:pPr>
            <a:fld id="{7909835B-3542-4162-BC51-57852E6B029F}" type="slidenum">
              <a:rPr lang="en-US"/>
              <a:pPr>
                <a:defRPr/>
              </a:pPr>
              <a:t>‹#›</a:t>
            </a:fld>
            <a:endParaRPr lang="en-US" dirty="0"/>
          </a:p>
        </p:txBody>
      </p:sp>
    </p:spTree>
    <p:extLst>
      <p:ext uri="{BB962C8B-B14F-4D97-AF65-F5344CB8AC3E}">
        <p14:creationId xmlns:p14="http://schemas.microsoft.com/office/powerpoint/2010/main" val="32979123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2971800" cy="454025"/>
          </a:xfrm>
          <a:prstGeom prst="rect">
            <a:avLst/>
          </a:prstGeom>
          <a:noFill/>
          <a:ln w="9525">
            <a:noFill/>
            <a:miter lim="800000"/>
            <a:headEnd/>
            <a:tailEnd/>
          </a:ln>
          <a:effectLst/>
        </p:spPr>
        <p:txBody>
          <a:bodyPr vert="horz" wrap="square" lIns="91430" tIns="45714" rIns="91430" bIns="45714" numCol="1" anchor="t" anchorCtr="0" compatLnSpc="1">
            <a:prstTxWarp prst="textNoShape">
              <a:avLst/>
            </a:prstTxWarp>
          </a:bodyPr>
          <a:lstStyle>
            <a:lvl1pPr>
              <a:defRPr sz="1200" smtClean="0"/>
            </a:lvl1pPr>
          </a:lstStyle>
          <a:p>
            <a:pPr>
              <a:defRPr/>
            </a:pPr>
            <a:endParaRPr lang="en-US" dirty="0"/>
          </a:p>
        </p:txBody>
      </p:sp>
      <p:sp>
        <p:nvSpPr>
          <p:cNvPr id="24579" name="Rectangle 3"/>
          <p:cNvSpPr>
            <a:spLocks noGrp="1" noChangeArrowheads="1"/>
          </p:cNvSpPr>
          <p:nvPr>
            <p:ph type="dt" idx="1"/>
          </p:nvPr>
        </p:nvSpPr>
        <p:spPr bwMode="auto">
          <a:xfrm>
            <a:off x="3886200" y="0"/>
            <a:ext cx="2971800" cy="454025"/>
          </a:xfrm>
          <a:prstGeom prst="rect">
            <a:avLst/>
          </a:prstGeom>
          <a:noFill/>
          <a:ln w="9525">
            <a:noFill/>
            <a:miter lim="800000"/>
            <a:headEnd/>
            <a:tailEnd/>
          </a:ln>
          <a:effectLst/>
        </p:spPr>
        <p:txBody>
          <a:bodyPr vert="horz" wrap="square" lIns="91430" tIns="45714" rIns="91430" bIns="45714" numCol="1" anchor="t" anchorCtr="0" compatLnSpc="1">
            <a:prstTxWarp prst="textNoShape">
              <a:avLst/>
            </a:prstTxWarp>
          </a:bodyPr>
          <a:lstStyle>
            <a:lvl1pPr algn="r">
              <a:defRPr sz="1200" smtClean="0"/>
            </a:lvl1pPr>
          </a:lstStyle>
          <a:p>
            <a:pPr>
              <a:defRPr/>
            </a:pPr>
            <a:endParaRPr lang="en-US" dirty="0"/>
          </a:p>
        </p:txBody>
      </p:sp>
      <p:sp>
        <p:nvSpPr>
          <p:cNvPr id="31748" name="Rectangle 4"/>
          <p:cNvSpPr>
            <a:spLocks noGrp="1" noRot="1" noChangeAspect="1" noChangeArrowheads="1" noTextEdit="1"/>
          </p:cNvSpPr>
          <p:nvPr>
            <p:ph type="sldImg" idx="2"/>
          </p:nvPr>
        </p:nvSpPr>
        <p:spPr bwMode="auto">
          <a:xfrm>
            <a:off x="1158875" y="681038"/>
            <a:ext cx="4541838" cy="3406775"/>
          </a:xfrm>
          <a:prstGeom prst="rect">
            <a:avLst/>
          </a:prstGeom>
          <a:noFill/>
          <a:ln w="9525">
            <a:solidFill>
              <a:srgbClr val="000000"/>
            </a:solidFill>
            <a:miter lim="800000"/>
            <a:headEnd/>
            <a:tailEnd/>
          </a:ln>
        </p:spPr>
      </p:sp>
      <p:sp>
        <p:nvSpPr>
          <p:cNvPr id="24581" name="Rectangle 5"/>
          <p:cNvSpPr>
            <a:spLocks noGrp="1" noChangeArrowheads="1"/>
          </p:cNvSpPr>
          <p:nvPr>
            <p:ph type="body" sz="quarter" idx="3"/>
          </p:nvPr>
        </p:nvSpPr>
        <p:spPr bwMode="auto">
          <a:xfrm>
            <a:off x="914400" y="4314825"/>
            <a:ext cx="5029200" cy="4087813"/>
          </a:xfrm>
          <a:prstGeom prst="rect">
            <a:avLst/>
          </a:prstGeom>
          <a:noFill/>
          <a:ln w="9525">
            <a:noFill/>
            <a:miter lim="800000"/>
            <a:headEnd/>
            <a:tailEnd/>
          </a:ln>
          <a:effectLst/>
        </p:spPr>
        <p:txBody>
          <a:bodyPr vert="horz" wrap="square" lIns="91430" tIns="45714" rIns="91430" bIns="4571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4582" name="Rectangle 6"/>
          <p:cNvSpPr>
            <a:spLocks noGrp="1" noChangeArrowheads="1"/>
          </p:cNvSpPr>
          <p:nvPr>
            <p:ph type="ftr" sz="quarter" idx="4"/>
          </p:nvPr>
        </p:nvSpPr>
        <p:spPr bwMode="auto">
          <a:xfrm>
            <a:off x="0" y="8629650"/>
            <a:ext cx="2971800" cy="454025"/>
          </a:xfrm>
          <a:prstGeom prst="rect">
            <a:avLst/>
          </a:prstGeom>
          <a:noFill/>
          <a:ln w="9525">
            <a:noFill/>
            <a:miter lim="800000"/>
            <a:headEnd/>
            <a:tailEnd/>
          </a:ln>
          <a:effectLst/>
        </p:spPr>
        <p:txBody>
          <a:bodyPr vert="horz" wrap="square" lIns="91430" tIns="45714" rIns="91430" bIns="45714" numCol="1" anchor="b" anchorCtr="0" compatLnSpc="1">
            <a:prstTxWarp prst="textNoShape">
              <a:avLst/>
            </a:prstTxWarp>
          </a:bodyPr>
          <a:lstStyle>
            <a:lvl1pPr>
              <a:defRPr sz="1200" smtClean="0"/>
            </a:lvl1pPr>
          </a:lstStyle>
          <a:p>
            <a:pPr>
              <a:defRPr/>
            </a:pPr>
            <a:endParaRPr lang="en-US" dirty="0"/>
          </a:p>
        </p:txBody>
      </p:sp>
      <p:sp>
        <p:nvSpPr>
          <p:cNvPr id="24583" name="Rectangle 7"/>
          <p:cNvSpPr>
            <a:spLocks noGrp="1" noChangeArrowheads="1"/>
          </p:cNvSpPr>
          <p:nvPr>
            <p:ph type="sldNum" sz="quarter" idx="5"/>
          </p:nvPr>
        </p:nvSpPr>
        <p:spPr bwMode="auto">
          <a:xfrm>
            <a:off x="3886200" y="8629650"/>
            <a:ext cx="2971800" cy="454025"/>
          </a:xfrm>
          <a:prstGeom prst="rect">
            <a:avLst/>
          </a:prstGeom>
          <a:noFill/>
          <a:ln w="9525">
            <a:noFill/>
            <a:miter lim="800000"/>
            <a:headEnd/>
            <a:tailEnd/>
          </a:ln>
          <a:effectLst/>
        </p:spPr>
        <p:txBody>
          <a:bodyPr vert="horz" wrap="square" lIns="91430" tIns="45714" rIns="91430" bIns="45714" numCol="1" anchor="b" anchorCtr="0" compatLnSpc="1">
            <a:prstTxWarp prst="textNoShape">
              <a:avLst/>
            </a:prstTxWarp>
          </a:bodyPr>
          <a:lstStyle>
            <a:lvl1pPr algn="r">
              <a:defRPr sz="1200" smtClean="0"/>
            </a:lvl1pPr>
          </a:lstStyle>
          <a:p>
            <a:pPr>
              <a:defRPr/>
            </a:pPr>
            <a:fld id="{641F92C8-A697-4317-B817-DB003886909D}" type="slidenum">
              <a:rPr lang="en-US"/>
              <a:pPr>
                <a:defRPr/>
              </a:pPr>
              <a:t>‹#›</a:t>
            </a:fld>
            <a:endParaRPr lang="en-US" dirty="0"/>
          </a:p>
        </p:txBody>
      </p:sp>
    </p:spTree>
    <p:extLst>
      <p:ext uri="{BB962C8B-B14F-4D97-AF65-F5344CB8AC3E}">
        <p14:creationId xmlns:p14="http://schemas.microsoft.com/office/powerpoint/2010/main" val="17697553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6FA5E75D-D69B-404D-B6DA-BB0E6CE34520}" type="slidenum">
              <a:rPr lang="en-US"/>
              <a:pPr/>
              <a:t>1</a:t>
            </a:fld>
            <a:endParaRPr lang="en-US" dirty="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r>
              <a:rPr lang="en-US" dirty="0" smtClean="0"/>
              <a:t>    </a:t>
            </a:r>
            <a:endParaRPr lang="en-US" sz="1000"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3958797C-0FB3-4834-BD20-289B7C88E2D9}" type="slidenum">
              <a:rPr lang="en-US"/>
              <a:pPr/>
              <a:t>10</a:t>
            </a:fld>
            <a:endParaRPr lang="en-US" dirty="0"/>
          </a:p>
        </p:txBody>
      </p:sp>
      <p:sp>
        <p:nvSpPr>
          <p:cNvPr id="41987" name="Rectangle 2"/>
          <p:cNvSpPr>
            <a:spLocks noGrp="1" noRot="1" noChangeAspect="1" noChangeArrowheads="1" noTextEdit="1"/>
          </p:cNvSpPr>
          <p:nvPr>
            <p:ph type="sldImg"/>
          </p:nvPr>
        </p:nvSpPr>
        <p:spPr>
          <a:solidFill>
            <a:srgbClr val="FFFFFF"/>
          </a:solidFill>
          <a:ln/>
        </p:spPr>
      </p:sp>
      <p:sp>
        <p:nvSpPr>
          <p:cNvPr id="41988" name="Rectangle 3"/>
          <p:cNvSpPr>
            <a:spLocks noGrp="1" noChangeArrowheads="1"/>
          </p:cNvSpPr>
          <p:nvPr>
            <p:ph type="body" idx="1"/>
          </p:nvPr>
        </p:nvSpPr>
        <p:spPr>
          <a:solidFill>
            <a:srgbClr val="FFFFFF"/>
          </a:solidFill>
          <a:ln/>
        </p:spPr>
        <p:txBody>
          <a:bodyPr/>
          <a:lstStyle/>
          <a:p>
            <a:r>
              <a:rPr lang="en-US" dirty="0" smtClean="0"/>
              <a:t>    </a:t>
            </a:r>
            <a:r>
              <a:rPr lang="en-US" sz="1100" dirty="0" smtClean="0">
                <a:latin typeface="Arial" charset="0"/>
              </a:rPr>
              <a:t>Whereas Rod Drop is a measurement of Rod Position, Rod Run Out is a measurement of the rod’s actual dynamic motion as it travels back and forth on its stroke. Another term for this measurement is Rod Deflection. The amount of Rod Run Out is highly dependent on the cylinder alignment with the Crosshead. Due to inherent looseness in the Crosshead and thermal growth of the machine, higher readings are allowed in the vertical direction. The horizontal allowances are much less and high readings are attributed to misalignment. Typical Rod Run Out allowances are 3.5 to 6.0 mils Pk-Pk in the vertical direction and 1.5 to 2.0 mils Pk-Pk in the horizontal direction.</a:t>
            </a:r>
          </a:p>
          <a:p>
            <a:r>
              <a:rPr lang="en-US" sz="1100" dirty="0" smtClean="0">
                <a:latin typeface="Arial" charset="0"/>
              </a:rPr>
              <a:t>    Rod Run Out is typically measured on “Hyper Compressors”. These machines are used for very high compression ratios and up to 60,000 PSI discharge pressure. To withstand the high pressures, the gland seals on these machines are quite complex and small amounts of Rod Run Out will cause these seals to fail. Hyper compressor piston rods are manufactured of Tungsten Carbide. Tungsten Carbide is a very hard material (Rockwell C values of approximately 84); will handle enormous compressive loads, but is much weaker when subjected to tension or flexing. Either a gland seal or piston rod failure in a Hyper Compressor will have severe consequences.</a:t>
            </a:r>
          </a:p>
          <a:p>
            <a:r>
              <a:rPr lang="en-US" sz="1100" dirty="0" smtClean="0">
                <a:latin typeface="Arial" charset="0"/>
              </a:rPr>
              <a:t>    Utilizing the AC component (dynamic motion) of an Eddy Probe signal, one eddy probe is mounted in the vertical (X) axis and one is mounted in the horizontal (Y) axis in relation to the piston rod. Each eddy probe is interfaced to a CMVP540 Displacement Monitor for signal conditioning, alarming and interface to a PLC or DCS.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B3DCEA8D-8EFF-424B-B5BA-ED5C93FA0D30}" type="slidenum">
              <a:rPr lang="en-US"/>
              <a:pPr/>
              <a:t>11</a:t>
            </a:fld>
            <a:endParaRPr lang="en-US" dirty="0"/>
          </a:p>
        </p:txBody>
      </p:sp>
      <p:sp>
        <p:nvSpPr>
          <p:cNvPr id="43011" name="Rectangle 2"/>
          <p:cNvSpPr>
            <a:spLocks noGrp="1" noRot="1" noChangeAspect="1" noChangeArrowheads="1" noTextEdit="1"/>
          </p:cNvSpPr>
          <p:nvPr>
            <p:ph type="sldImg"/>
          </p:nvPr>
        </p:nvSpPr>
        <p:spPr>
          <a:solidFill>
            <a:srgbClr val="FFFFFF"/>
          </a:solidFill>
          <a:ln/>
        </p:spPr>
      </p:sp>
      <p:sp>
        <p:nvSpPr>
          <p:cNvPr id="43012" name="Rectangle 3"/>
          <p:cNvSpPr>
            <a:spLocks noGrp="1" noChangeArrowheads="1"/>
          </p:cNvSpPr>
          <p:nvPr>
            <p:ph type="body" idx="1"/>
          </p:nvPr>
        </p:nvSpPr>
        <p:spPr>
          <a:solidFill>
            <a:srgbClr val="FFFFFF"/>
          </a:solidFill>
          <a:ln/>
        </p:spPr>
        <p:txBody>
          <a:bodyPr/>
          <a:lstStyle/>
          <a:p>
            <a:r>
              <a:rPr lang="en-US" dirty="0" smtClean="0"/>
              <a:t>    </a:t>
            </a:r>
            <a:r>
              <a:rPr lang="en-US" dirty="0" smtClean="0">
                <a:latin typeface="Arial" charset="0"/>
              </a:rPr>
              <a:t>While not a popular measurement on reciprocating compressors, Main Bearing Vibration measurement has validity on gas fired reciprocating engines. Several end users have had problems with broken crankshafts which they thought were caused by unusual bending of the crankshaft. In one documented case, a machinist had over tightened the drive belts powering the cooling fan on a reciprocating engine – causing improper bending of the crankshaft.</a:t>
            </a:r>
          </a:p>
          <a:p>
            <a:r>
              <a:rPr lang="en-US" dirty="0" smtClean="0">
                <a:latin typeface="Arial" charset="0"/>
              </a:rPr>
              <a:t>    Eddy Probes view the crankshaft from the bottom bearing cap, and are mounted 90 degrees apart as on a centrifugal machine. The eddy probes are connected to a CMCP540 Displacement Monitor for signal conditioning, alarming and interface to a PLC or DCS.</a:t>
            </a:r>
          </a:p>
          <a:p>
            <a:r>
              <a:rPr lang="en-US" dirty="0" smtClean="0">
                <a:latin typeface="Arial" charset="0"/>
              </a:rPr>
              <a:t>    A cost effective compromise would be to install a CMSS2100 accelerometer mounted in line with the crankshaft centerline and interface it to the CMCP530 Velocity Monitor.</a:t>
            </a:r>
          </a:p>
          <a:p>
            <a:r>
              <a:rPr lang="en-US" dirty="0" smtClean="0">
                <a:latin typeface="Arial" charset="0"/>
              </a:rPr>
              <a:t>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459B05C5-24C7-4F03-9188-AB152918080F}" type="slidenum">
              <a:rPr lang="en-US"/>
              <a:pPr/>
              <a:t>12</a:t>
            </a:fld>
            <a:endParaRPr lang="en-US" dirty="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r>
              <a:rPr lang="en-US" dirty="0" smtClean="0"/>
              <a:t>    </a:t>
            </a:r>
            <a:r>
              <a:rPr lang="en-US" dirty="0" smtClean="0">
                <a:latin typeface="Arial" charset="0"/>
              </a:rPr>
              <a:t>According to industry studies, valve failures account for 41% of the problems associated with reciprocating machinery. These valves area pressure activated “Poppet” variety. These valves operate utilizing a delta or differential pressure technique. The opening and closing of a valve occurs when the delta pressure is less than the force of their return springs.</a:t>
            </a:r>
          </a:p>
          <a:p>
            <a:r>
              <a:rPr lang="en-US" dirty="0" smtClean="0">
                <a:latin typeface="Arial" charset="0"/>
              </a:rPr>
              <a:t>    When a valve begins to fail, it usually begins to leak the process gas. This causes the process gas to be re-compressed, thus further heating the gas. This higher temperature process gas can be detected using a temperature transducer.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F7047BBD-63FE-4DC0-88AA-EB7BE725E6F4}" type="slidenum">
              <a:rPr lang="en-US"/>
              <a:pPr/>
              <a:t>13</a:t>
            </a:fld>
            <a:endParaRPr lang="en-US" dirty="0"/>
          </a:p>
        </p:txBody>
      </p:sp>
      <p:sp>
        <p:nvSpPr>
          <p:cNvPr id="45059" name="Rectangle 2"/>
          <p:cNvSpPr>
            <a:spLocks noGrp="1" noRot="1" noChangeAspect="1" noChangeArrowheads="1" noTextEdit="1"/>
          </p:cNvSpPr>
          <p:nvPr>
            <p:ph type="sldImg"/>
          </p:nvPr>
        </p:nvSpPr>
        <p:spPr>
          <a:solidFill>
            <a:srgbClr val="FFFFFF"/>
          </a:solidFill>
          <a:ln/>
        </p:spPr>
      </p:sp>
      <p:sp>
        <p:nvSpPr>
          <p:cNvPr id="45060" name="Rectangle 3"/>
          <p:cNvSpPr>
            <a:spLocks noGrp="1" noChangeArrowheads="1"/>
          </p:cNvSpPr>
          <p:nvPr>
            <p:ph type="body" idx="1"/>
          </p:nvPr>
        </p:nvSpPr>
        <p:spPr>
          <a:solidFill>
            <a:srgbClr val="FFFFFF"/>
          </a:solidFill>
          <a:ln/>
        </p:spPr>
        <p:txBody>
          <a:bodyPr/>
          <a:lstStyle/>
          <a:p>
            <a:r>
              <a:rPr lang="en-US" dirty="0" smtClean="0"/>
              <a:t>    </a:t>
            </a:r>
            <a:r>
              <a:rPr lang="en-US" dirty="0" smtClean="0">
                <a:latin typeface="Arial" charset="0"/>
              </a:rPr>
              <a:t>This transducer (RTD) can be mounted through the valve cover plate. In some applications, the sensor is simply imbedded within a valve cover plate bolt. This mounting method is preferred when the process gas is explosive, which usually is the case.</a:t>
            </a:r>
          </a:p>
          <a:p>
            <a:r>
              <a:rPr lang="en-US" dirty="0" smtClean="0">
                <a:latin typeface="Arial" charset="0"/>
              </a:rPr>
              <a:t>    Each RTD is connected to a CMCP560 RTD Monitor for alarming and interface to a PLC or DCS.</a:t>
            </a:r>
          </a:p>
          <a:p>
            <a:endParaRPr lang="en-US" dirty="0" smtClean="0">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84179C14-015F-420A-8307-DF75F69BF0A7}" type="slidenum">
              <a:rPr lang="en-US"/>
              <a:pPr/>
              <a:t>14</a:t>
            </a:fld>
            <a:endParaRPr lang="en-US" dirty="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r>
              <a:rPr lang="en-US" dirty="0" smtClean="0"/>
              <a:t>    </a:t>
            </a:r>
            <a:r>
              <a:rPr lang="en-US" dirty="0" smtClean="0">
                <a:latin typeface="Arial" charset="0"/>
              </a:rPr>
              <a:t>To lower the installed cost of an on-line monitoring system, CMCP has created a “Plug &amp; Play” scenario where all the sensors associated with each stage of the machine are “Packaged” in an explosion proof  enclosure and “dropped” at each cylinder. Each housing contains the appropriate sensor terminations, power supplies, transmitter/monitors and A/D Converter.</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45AA0E97-55E8-446B-AC18-15063B449045}" type="slidenum">
              <a:rPr lang="en-US"/>
              <a:pPr/>
              <a:t>15</a:t>
            </a:fld>
            <a:endParaRPr lang="en-US" dirty="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r>
              <a:rPr lang="en-US" dirty="0" smtClean="0"/>
              <a:t>    </a:t>
            </a:r>
            <a:r>
              <a:rPr lang="en-US" dirty="0" smtClean="0">
                <a:latin typeface="Arial" charset="0"/>
              </a:rPr>
              <a:t>110VAC (or 24 VDC) is then wired to each of the enclosures. Each A/D Converter is daisy-chained to the next enclosure and then interfaced to the plants DCS Multi-Drop Link. In this example, wiring for 59 sensors was converted to a single twisted pair and interfaced into the Plant DCS network; significantly lowering the system cost when compared to competitive offerings requiring individual sensor wiring via hard conduit all the way back to a control room.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B39EF495-835F-4E28-9624-754EC56BE42D}" type="slidenum">
              <a:rPr lang="en-US"/>
              <a:pPr/>
              <a:t>16</a:t>
            </a:fld>
            <a:endParaRPr lang="en-US" dirty="0"/>
          </a:p>
        </p:txBody>
      </p:sp>
      <p:sp>
        <p:nvSpPr>
          <p:cNvPr id="48131" name="Rectangle 2"/>
          <p:cNvSpPr>
            <a:spLocks noGrp="1" noRot="1" noChangeAspect="1" noChangeArrowheads="1" noTextEdit="1"/>
          </p:cNvSpPr>
          <p:nvPr>
            <p:ph type="sldImg"/>
          </p:nvPr>
        </p:nvSpPr>
        <p:spPr>
          <a:solidFill>
            <a:srgbClr val="FFFFFF"/>
          </a:solidFill>
          <a:ln/>
        </p:spPr>
      </p:sp>
      <p:sp>
        <p:nvSpPr>
          <p:cNvPr id="48132" name="Rectangle 3"/>
          <p:cNvSpPr>
            <a:spLocks noGrp="1" noChangeArrowheads="1"/>
          </p:cNvSpPr>
          <p:nvPr>
            <p:ph type="body" idx="1"/>
          </p:nvPr>
        </p:nvSpPr>
        <p:spPr>
          <a:xfrm>
            <a:off x="914400" y="4314825"/>
            <a:ext cx="5029200" cy="2081213"/>
          </a:xfrm>
          <a:solidFill>
            <a:srgbClr val="FFFFFF"/>
          </a:solidFill>
          <a:ln/>
        </p:spPr>
        <p:txBody>
          <a:bodyPr/>
          <a:lstStyle/>
          <a:p>
            <a:r>
              <a:rPr lang="en-US" dirty="0" smtClean="0"/>
              <a:t>   </a:t>
            </a:r>
            <a:r>
              <a:rPr lang="en-US" dirty="0" smtClean="0">
                <a:latin typeface="Arial" charset="0"/>
              </a:rPr>
              <a:t>Rod Loading is a parametric measurement calculated from force measurements that are related to the piston surface area and the cylinder pressure. For each cylinder you can derive a force measurement. For a double acting compressor you would have a force measurement for the outboard portion of the cylinder and another force measurement for the inboard portion of the cylinder. Rod Loading is simply the net force of the inboard and outboard portions of the cylinder. You can obtain instantaneous vector measurement by utilizing a phase reference on the crank as a timing mark and combining that with a force measurement with each cylinder. A non balanced cylinder can lead to crosshead pin and bushing lubrication problems because Pin Reversal doesn’t occur.</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07A13045-997E-41D5-9232-B95EA362DD4A}" type="slidenum">
              <a:rPr lang="en-US"/>
              <a:pPr/>
              <a:t>17</a:t>
            </a:fld>
            <a:endParaRPr lang="en-US" dirty="0"/>
          </a:p>
        </p:txBody>
      </p:sp>
      <p:sp>
        <p:nvSpPr>
          <p:cNvPr id="49155" name="Rectangle 1026"/>
          <p:cNvSpPr>
            <a:spLocks noGrp="1" noRot="1" noChangeAspect="1" noChangeArrowheads="1" noTextEdit="1"/>
          </p:cNvSpPr>
          <p:nvPr>
            <p:ph type="sldImg"/>
          </p:nvPr>
        </p:nvSpPr>
        <p:spPr>
          <a:solidFill>
            <a:srgbClr val="FFFFFF"/>
          </a:solidFill>
          <a:ln/>
        </p:spPr>
      </p:sp>
      <p:sp>
        <p:nvSpPr>
          <p:cNvPr id="49156" name="Rectangle 1027"/>
          <p:cNvSpPr>
            <a:spLocks noGrp="1" noChangeArrowheads="1"/>
          </p:cNvSpPr>
          <p:nvPr>
            <p:ph type="body" idx="1"/>
          </p:nvPr>
        </p:nvSpPr>
        <p:spPr>
          <a:solidFill>
            <a:srgbClr val="FFFFFF"/>
          </a:solidFill>
          <a:ln/>
        </p:spPr>
        <p:txBody>
          <a:bodyPr/>
          <a:lstStyle/>
          <a:p>
            <a:r>
              <a:rPr lang="en-US" dirty="0" smtClean="0"/>
              <a:t>    </a:t>
            </a:r>
            <a:r>
              <a:rPr lang="en-US" dirty="0" smtClean="0">
                <a:latin typeface="Arial" charset="0"/>
              </a:rPr>
              <a:t>Budget allowing, Auxiliary equipment should be included in your condition monitoring scheme.  Generally speaking, an accelerometer or transmitter placed in the horizontal direction on each radial bearing is sufficient. The vibration is typically measured in terms of velocity.</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FBBBEC61-AC78-4319-9F93-AC8C0993E577}" type="slidenum">
              <a:rPr lang="en-US"/>
              <a:pPr/>
              <a:t>18</a:t>
            </a:fld>
            <a:endParaRPr lang="en-US" dirty="0"/>
          </a:p>
        </p:txBody>
      </p:sp>
      <p:sp>
        <p:nvSpPr>
          <p:cNvPr id="50179" name="Rectangle 2"/>
          <p:cNvSpPr>
            <a:spLocks noGrp="1" noRot="1" noChangeAspect="1" noChangeArrowheads="1" noTextEdit="1"/>
          </p:cNvSpPr>
          <p:nvPr>
            <p:ph type="sldImg"/>
          </p:nvPr>
        </p:nvSpPr>
        <p:spPr>
          <a:solidFill>
            <a:srgbClr val="FFFFFF"/>
          </a:solidFill>
          <a:ln/>
        </p:spPr>
      </p:sp>
      <p:sp>
        <p:nvSpPr>
          <p:cNvPr id="50180" name="Rectangle 3"/>
          <p:cNvSpPr>
            <a:spLocks noGrp="1" noChangeArrowheads="1"/>
          </p:cNvSpPr>
          <p:nvPr>
            <p:ph type="body" idx="1"/>
          </p:nvPr>
        </p:nvSpPr>
        <p:spPr>
          <a:solidFill>
            <a:srgbClr val="FFFFFF"/>
          </a:solidFill>
          <a:ln/>
        </p:spPr>
        <p:txBody>
          <a:bodyPr/>
          <a:lstStyle/>
          <a:p>
            <a:r>
              <a:rPr lang="en-US" dirty="0" smtClean="0"/>
              <a:t>    </a:t>
            </a:r>
            <a:r>
              <a:rPr lang="en-US" dirty="0" smtClean="0">
                <a:latin typeface="Arial" charset="0"/>
              </a:rPr>
              <a:t>Reciprocating machines have been considered less sophisticated than centrifugal units. In reality, reciprocating machines are more complex, with many more moving parts than centrifugal equipment. As discussed earlier, reciprocating units long-term maintenance costs are significantly greater than centrifugals.  CMCP’s modular, single point, distributed monitoring approach can greatly improve the reliability of reciprocating machines while providing a very cost effective solution.</a:t>
            </a:r>
          </a:p>
          <a:p>
            <a:r>
              <a:rPr lang="en-US" dirty="0" smtClean="0">
                <a:latin typeface="Arial" charset="0"/>
              </a:rPr>
              <a:t>    CMCP’s Reciprocating Compressor Monitoring Package includes an Operator Interface via Wonderware (the world’s leading HMI). Let’s take a look at typical screens that the Wonderware interface can provide.</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EC30E22D-2BB0-46E9-BC28-C3EE232404EB}" type="slidenum">
              <a:rPr lang="en-US"/>
              <a:pPr/>
              <a:t>19</a:t>
            </a:fld>
            <a:endParaRPr lang="en-US" dirty="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r>
              <a:rPr lang="en-US" dirty="0" smtClean="0"/>
              <a:t>    </a:t>
            </a:r>
            <a:r>
              <a:rPr lang="en-US" dirty="0" smtClean="0">
                <a:latin typeface="Arial" charset="0"/>
              </a:rPr>
              <a:t>This is the main Operator Screen. Valuable measurement parameters such as Global Alarms, Sensor Values are viewed from this display. Hot links are provided to each measurement parameter for trending and alarms.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D6C1B744-9A74-4290-830E-115309F4CD47}" type="slidenum">
              <a:rPr lang="en-US"/>
              <a:pPr/>
              <a:t>2</a:t>
            </a:fld>
            <a:endParaRPr lang="en-US" dirty="0"/>
          </a:p>
        </p:txBody>
      </p:sp>
      <p:sp>
        <p:nvSpPr>
          <p:cNvPr id="33795" name="Rectangle 2"/>
          <p:cNvSpPr>
            <a:spLocks noGrp="1" noRot="1" noChangeAspect="1" noChangeArrowheads="1" noTextEdit="1"/>
          </p:cNvSpPr>
          <p:nvPr>
            <p:ph type="sldImg"/>
          </p:nvPr>
        </p:nvSpPr>
        <p:spPr>
          <a:solidFill>
            <a:srgbClr val="FFFFFF"/>
          </a:solidFill>
          <a:ln/>
        </p:spPr>
      </p:sp>
      <p:sp>
        <p:nvSpPr>
          <p:cNvPr id="33796" name="Rectangle 3"/>
          <p:cNvSpPr>
            <a:spLocks noGrp="1" noChangeArrowheads="1"/>
          </p:cNvSpPr>
          <p:nvPr>
            <p:ph type="body" idx="1"/>
          </p:nvPr>
        </p:nvSpPr>
        <p:spPr>
          <a:solidFill>
            <a:srgbClr val="FFFFFF"/>
          </a:solidFill>
          <a:ln>
            <a:solidFill>
              <a:srgbClr val="000000"/>
            </a:solidFill>
          </a:ln>
        </p:spPr>
        <p:txBody>
          <a:bodyPr/>
          <a:lstStyle/>
          <a:p>
            <a:r>
              <a:rPr lang="en-US" dirty="0" smtClean="0"/>
              <a:t>    </a:t>
            </a:r>
            <a:r>
              <a:rPr lang="en-US" dirty="0" smtClean="0">
                <a:latin typeface="Arial" charset="0"/>
              </a:rPr>
              <a:t>Reciprocating Compressors are utilized in all manufacturing </a:t>
            </a:r>
            <a:r>
              <a:rPr lang="en-US" dirty="0" err="1" smtClean="0">
                <a:latin typeface="Arial" charset="0"/>
              </a:rPr>
              <a:t>industries.The</a:t>
            </a:r>
            <a:r>
              <a:rPr lang="en-US" smtClean="0">
                <a:latin typeface="Arial" charset="0"/>
              </a:rPr>
              <a:t> total quantity of positive displacement reciprocating engines, pumps, and compressors far exceed the number of centrifugal units. Because these machines are capable of providing high pressure along with variable loading, they are favored for many gas processing applications.</a:t>
            </a:r>
          </a:p>
          <a:p>
            <a:r>
              <a:rPr lang="en-US" smtClean="0">
                <a:latin typeface="Arial" charset="0"/>
              </a:rPr>
              <a:t>    Past studies in the Hydrocarbon Processing Industry indicate that the maintenance cost are approx. 3.5 X that of centrifugal equipment. Substantial savings in maintenance cost and an increase in run time may be achieved through basic monitoring of some if not all of the following machine parameters:</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EDFD577C-0944-4C9E-BFFA-F4CFB715D2BE}" type="slidenum">
              <a:rPr lang="en-US"/>
              <a:pPr/>
              <a:t>20</a:t>
            </a:fld>
            <a:endParaRPr lang="en-US" dirty="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r>
              <a:rPr lang="en-US" dirty="0" smtClean="0"/>
              <a:t>   </a:t>
            </a:r>
            <a:r>
              <a:rPr lang="en-US" dirty="0" smtClean="0">
                <a:latin typeface="Arial" charset="0"/>
              </a:rPr>
              <a:t>Absolute Valve Temperature and Delta Valve temperature may be viewed from these screens.	</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EDFD577C-0944-4C9E-BFFA-F4CFB715D2BE}" type="slidenum">
              <a:rPr lang="en-US"/>
              <a:pPr/>
              <a:t>21</a:t>
            </a:fld>
            <a:endParaRPr lang="en-US" dirty="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r>
              <a:rPr lang="en-US" dirty="0" smtClean="0"/>
              <a:t>   </a:t>
            </a:r>
            <a:r>
              <a:rPr lang="en-US" dirty="0" smtClean="0">
                <a:latin typeface="Arial" charset="0"/>
              </a:rPr>
              <a:t>Absolute Valve Temperature and Delta Valve temperature may be viewed from these screens.	</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DB55C31D-76E1-4000-8CF8-1688DE3A397C}" type="slidenum">
              <a:rPr lang="en-US"/>
              <a:pPr/>
              <a:t>22</a:t>
            </a:fld>
            <a:endParaRPr lang="en-US" dirty="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r>
              <a:rPr lang="en-US" dirty="0" smtClean="0"/>
              <a:t>    </a:t>
            </a:r>
            <a:r>
              <a:rPr lang="en-US" dirty="0" smtClean="0">
                <a:latin typeface="Arial" charset="0"/>
              </a:rPr>
              <a:t>Measured temperature differences of 4 to 20 degrees F can indicate a problem with a valve.</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9590D679-1B38-4435-89E2-3347568B91B0}" type="slidenum">
              <a:rPr lang="en-US"/>
              <a:pPr/>
              <a:t>23</a:t>
            </a:fld>
            <a:endParaRPr lang="en-US" dirty="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r>
              <a:rPr lang="en-US" dirty="0" smtClean="0"/>
              <a:t>    </a:t>
            </a:r>
            <a:r>
              <a:rPr lang="en-US" dirty="0" smtClean="0">
                <a:latin typeface="Arial" charset="0"/>
              </a:rPr>
              <a:t>As ring wear develops, the piston rod will drop. The operator will see a corresponding color change of yellow for a first level alarm and red for a second level alarm.</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BB1DFDC7-6FB2-419F-A219-7EA49A9CB03E}" type="slidenum">
              <a:rPr lang="en-US"/>
              <a:pPr/>
              <a:t>24</a:t>
            </a:fld>
            <a:endParaRPr lang="en-US" dirty="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r>
              <a:rPr lang="en-US" dirty="0" smtClean="0"/>
              <a:t>    </a:t>
            </a:r>
            <a:r>
              <a:rPr lang="en-US" dirty="0" smtClean="0">
                <a:latin typeface="Arial" charset="0"/>
              </a:rPr>
              <a:t>Alarm lists are provided in “Current” and “Historical” alarm files.</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D9D3E0E0-2256-4F7A-88DA-4394AC47BD85}" type="slidenum">
              <a:rPr lang="en-US"/>
              <a:pPr/>
              <a:t>25</a:t>
            </a:fld>
            <a:endParaRPr lang="en-US" dirty="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16C31CED-35AA-468F-BB89-C9183EAFE081}" type="slidenum">
              <a:rPr lang="en-US"/>
              <a:pPr/>
              <a:t>26</a:t>
            </a:fld>
            <a:endParaRPr lang="en-US" dirty="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r>
              <a:rPr lang="en-US" dirty="0" smtClean="0"/>
              <a:t>    </a:t>
            </a:r>
            <a:r>
              <a:rPr lang="en-US" dirty="0" smtClean="0">
                <a:latin typeface="Arial" charset="0"/>
              </a:rPr>
              <a:t>Setup for the plots are easily customized for user preference.</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3D1AB286-B643-4B74-8F58-317AFEF9E62D}" type="slidenum">
              <a:rPr lang="en-US"/>
              <a:pPr/>
              <a:t>27</a:t>
            </a:fld>
            <a:endParaRPr lang="en-US" dirty="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r>
              <a:rPr lang="en-US" dirty="0" smtClean="0"/>
              <a:t>    </a:t>
            </a:r>
            <a:r>
              <a:rPr lang="en-US" dirty="0" smtClean="0">
                <a:latin typeface="Arial" charset="0"/>
              </a:rPr>
              <a:t>Trend plots are available for individual measurement parameters – Here you see a plot for valve temperature.</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86EC5C4-7D0F-4675-BEB1-9C94A2C71A44}" type="slidenum">
              <a:rPr lang="en-US"/>
              <a:pPr/>
              <a:t>28</a:t>
            </a:fld>
            <a:endParaRPr lang="en-US" dirty="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D23C14CC-AD67-432D-BFB1-5024BF90E1F2}" type="slidenum">
              <a:rPr lang="en-US"/>
              <a:pPr/>
              <a:t>29</a:t>
            </a:fld>
            <a:endParaRPr lang="en-US" dirty="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r>
              <a:rPr lang="en-US" dirty="0" smtClean="0"/>
              <a:t>    </a:t>
            </a:r>
            <a:r>
              <a:rPr lang="en-US" dirty="0" smtClean="0">
                <a:latin typeface="Arial" charset="0"/>
              </a:rPr>
              <a:t>Set points for each measurement are password protected and may be changed by the appropriate individual.</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FA25ADD7-529C-49B0-B6BC-8A10FF8C3842}" type="slidenum">
              <a:rPr lang="en-US"/>
              <a:pPr/>
              <a:t>3</a:t>
            </a:fld>
            <a:endParaRPr lang="en-US"/>
          </a:p>
        </p:txBody>
      </p:sp>
      <p:sp>
        <p:nvSpPr>
          <p:cNvPr id="34819" name="Rectangle 2050"/>
          <p:cNvSpPr>
            <a:spLocks noGrp="1" noRot="1" noChangeAspect="1" noChangeArrowheads="1" noTextEdit="1"/>
          </p:cNvSpPr>
          <p:nvPr>
            <p:ph type="sldImg"/>
          </p:nvPr>
        </p:nvSpPr>
        <p:spPr>
          <a:ln/>
        </p:spPr>
      </p:sp>
      <p:sp>
        <p:nvSpPr>
          <p:cNvPr id="34820" name="Rectangle 2051"/>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74CDC0EF-09C0-4F4E-9769-2F9BB5382252}" type="slidenum">
              <a:rPr lang="en-US"/>
              <a:pPr/>
              <a:t>30</a:t>
            </a:fld>
            <a:endParaRPr lang="en-US" dirty="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88B98CC1-F777-4D51-A8A2-6EC9E819B17B}" type="slidenum">
              <a:rPr lang="en-US"/>
              <a:pPr/>
              <a:t>4</a:t>
            </a:fld>
            <a:endParaRPr lang="en-US"/>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r>
              <a:rPr lang="en-US" smtClean="0"/>
              <a:t>    </a:t>
            </a:r>
            <a:r>
              <a:rPr lang="en-US" smtClean="0">
                <a:latin typeface="Arial" charset="0"/>
              </a:rPr>
              <a:t>The most important vibration parameter of a successful monitoring program is Frame Vibration. When properly applied, monitoring Frame Vibration will prevent catastrophic failures. In the event of a failure, dame to the machine can be reduced.</a:t>
            </a:r>
          </a:p>
          <a:p>
            <a:r>
              <a:rPr lang="en-US" smtClean="0">
                <a:latin typeface="Arial" charset="0"/>
              </a:rPr>
              <a:t>    For the greatest benefit, Frame Vibration should be wired to an automatic machine trip. To decrease the possibility of a false trip, two case mounted accelerometers should be mounted relatively close to each other.  The outputs from the two sensors are signal conditioned, and their trip circuits are “AND” voted.  In other words, before a trip is initiated, both of the transducers must sense a high vibration level.</a:t>
            </a:r>
          </a:p>
          <a:p>
            <a:r>
              <a:rPr lang="en-US" smtClean="0">
                <a:latin typeface="Arial" charset="0"/>
              </a:rPr>
              <a:t>    The SKF CMSS2100 Accelerometer is highly recommended for FV. It’s low frequency response of 0.8 Hz and standard scale factor of 100 mV/g, and relatively low cost are desired features for this application. The two CMSS2100’s should be perpendicular to the shaft and oriented in the direction of Piston travel. The transducers must be mounted on a surface that allows direct transmission of the Frame’s vibration. Avoid mounting the transducers on a cover or door.</a:t>
            </a:r>
          </a:p>
          <a:p>
            <a:r>
              <a:rPr lang="en-US" smtClean="0">
                <a:latin typeface="Arial" charset="0"/>
              </a:rPr>
              <a:t>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EB80BD64-09DA-40E0-95D0-2266CC67BD10}" type="slidenum">
              <a:rPr lang="en-US"/>
              <a:pPr/>
              <a:t>5</a:t>
            </a:fld>
            <a:endParaRPr lang="en-US"/>
          </a:p>
        </p:txBody>
      </p:sp>
      <p:sp>
        <p:nvSpPr>
          <p:cNvPr id="36867" name="Rectangle 2"/>
          <p:cNvSpPr>
            <a:spLocks noGrp="1" noRot="1" noChangeAspect="1" noChangeArrowheads="1" noTextEdit="1"/>
          </p:cNvSpPr>
          <p:nvPr>
            <p:ph type="sldImg"/>
          </p:nvPr>
        </p:nvSpPr>
        <p:spPr>
          <a:solidFill>
            <a:srgbClr val="FFFFFF"/>
          </a:solidFill>
          <a:ln/>
        </p:spPr>
      </p:sp>
      <p:sp>
        <p:nvSpPr>
          <p:cNvPr id="36868" name="Rectangle 3"/>
          <p:cNvSpPr>
            <a:spLocks noGrp="1" noChangeArrowheads="1"/>
          </p:cNvSpPr>
          <p:nvPr>
            <p:ph type="body" idx="1"/>
          </p:nvPr>
        </p:nvSpPr>
        <p:spPr>
          <a:solidFill>
            <a:srgbClr val="FFFFFF"/>
          </a:solidFill>
          <a:ln>
            <a:solidFill>
              <a:srgbClr val="000000"/>
            </a:solidFill>
          </a:ln>
        </p:spPr>
        <p:txBody>
          <a:bodyPr/>
          <a:lstStyle/>
          <a:p>
            <a:r>
              <a:rPr lang="en-US" smtClean="0">
                <a:latin typeface="Arial" charset="0"/>
              </a:rPr>
              <a:t>The CMSS2100 should be interfaced with a CMCP530 Velocity Monitor. This combination offers numerous advantages over an OEM supplied “EARTHQUAKE” Switch.</a:t>
            </a:r>
          </a:p>
          <a:p>
            <a:r>
              <a:rPr lang="en-US" smtClean="0">
                <a:latin typeface="Arial" charset="0"/>
              </a:rPr>
              <a:t>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A8B95E4C-1F93-437E-AFFB-37578AF2F5D4}" type="slidenum">
              <a:rPr lang="en-US"/>
              <a:pPr/>
              <a:t>6</a:t>
            </a:fld>
            <a:endParaRPr lang="en-US"/>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r>
              <a:rPr lang="en-US" smtClean="0"/>
              <a:t>    </a:t>
            </a:r>
            <a:r>
              <a:rPr lang="en-US" smtClean="0">
                <a:latin typeface="Arial" charset="0"/>
              </a:rPr>
              <a:t>The Crosshead of a Recip is made up of several major components: Crosshead Bed, Crosshead Slippers &amp; Crosshead Pin. The purpose of the Crosshead is to transform the circular motion of the crankshaft into linear motion for the rod and piston. The Crosshead slides on a lubricated babbitted surface much like a standard journal bearing. However the Crosshead slides back and forth instead of a circular motion like a shaft. Clearance between the Crosshead and the babbitt surface may range from 10 to 25 mils. As the crankshaft rotates, the Crosshead is driven to slide on either the upper or lower babbitt surface. Crosshead vibration will increase as the clearance between the Crosshead and the babbitt surfaces increases.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60292DAB-13A1-4B9B-9988-81CF61FA576C}" type="slidenum">
              <a:rPr lang="en-US"/>
              <a:pPr/>
              <a:t>7</a:t>
            </a:fld>
            <a:endParaRPr lang="en-US"/>
          </a:p>
        </p:txBody>
      </p:sp>
      <p:sp>
        <p:nvSpPr>
          <p:cNvPr id="38915" name="Rectangle 2"/>
          <p:cNvSpPr>
            <a:spLocks noGrp="1" noRot="1" noChangeAspect="1" noChangeArrowheads="1" noTextEdit="1"/>
          </p:cNvSpPr>
          <p:nvPr>
            <p:ph type="sldImg"/>
          </p:nvPr>
        </p:nvSpPr>
        <p:spPr>
          <a:solidFill>
            <a:srgbClr val="FFFFFF"/>
          </a:solidFill>
          <a:ln/>
        </p:spPr>
      </p:sp>
      <p:sp>
        <p:nvSpPr>
          <p:cNvPr id="38916" name="Rectangle 3"/>
          <p:cNvSpPr>
            <a:spLocks noGrp="1" noChangeArrowheads="1"/>
          </p:cNvSpPr>
          <p:nvPr>
            <p:ph type="body" idx="1"/>
          </p:nvPr>
        </p:nvSpPr>
        <p:spPr>
          <a:solidFill>
            <a:srgbClr val="FFFFFF"/>
          </a:solidFill>
          <a:ln/>
        </p:spPr>
        <p:txBody>
          <a:bodyPr/>
          <a:lstStyle/>
          <a:p>
            <a:r>
              <a:rPr lang="en-US" smtClean="0"/>
              <a:t>    </a:t>
            </a:r>
            <a:r>
              <a:rPr lang="en-US" smtClean="0">
                <a:latin typeface="Arial" charset="0"/>
              </a:rPr>
              <a:t>Experience has shown that an accelerometer, mounted on a 45 degree angle block, located in-line with the piston, will adequately measure vibration. Crosshead Pin lubrication can also be diagnosed with this transducer. The Crosshead Pin connects the connecting rod from the crankshaft to the Crosshead.  This pin is force lubricated via “reversal” which allows oil between the pin and its bushing. With each stroke, the oil is forced out. If “reversal” does not occur, the pin and its busing will fail rapidly.</a:t>
            </a:r>
          </a:p>
          <a:p>
            <a:r>
              <a:rPr lang="en-US" smtClean="0">
                <a:latin typeface="Arial" charset="0"/>
              </a:rPr>
              <a:t>    By measuring vibration in Peak Acceleration instead of RMS detection, we can measure high amplitude short duration “peaks” or “events” that appear periodically. The crosshead mounting location in-line with the piston travel will see the mechanical transfer of energy, caused by impacts resulting from mechanical looseness on compressor cylinders, such as loose rod nuts, and loose bolts. Liquid in the process can also be detected. Competitive offerings refer to this measurement as Rod Impact monitoring.</a:t>
            </a:r>
          </a:p>
          <a:p>
            <a:r>
              <a:rPr lang="en-US" smtClean="0">
                <a:latin typeface="Arial" charset="0"/>
              </a:rPr>
              <a:t>    The Accelerometer is interfaced to a CMCP525 Acceleration monitor which will condition the signal and provide a 4-20mA output proportional to vibration in terms of Peak Acceleration.</a:t>
            </a:r>
          </a:p>
          <a:p>
            <a:endParaRPr lang="en-US" smtClean="0">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97F8B1A3-AE08-4CB7-AB57-34BDB92F8A6F}" type="slidenum">
              <a:rPr lang="en-US"/>
              <a:pPr/>
              <a:t>8</a:t>
            </a:fld>
            <a:endParaRPr lang="en-US"/>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r>
              <a:rPr lang="en-US" smtClean="0"/>
              <a:t>    </a:t>
            </a:r>
            <a:r>
              <a:rPr lang="en-US" smtClean="0">
                <a:latin typeface="Arial" charset="0"/>
              </a:rPr>
              <a:t>The vast majority of Reciprocating Compressors are designed with Horizontal Cylinders and Pistons. This is primarily due to foundation requirements and the popularity of opposed-balanced machine designs. The force of gravity causes the piston to “Ride” more in the bottom of the Cylinder than in the top. In turn, this causes the piston to wear more in the “down” direction. Rider rings are positioned within the cylinder to provide a replaceable wear surface. These wear, or rider rings are allowed to wear sacrificially. They are rotated or replaced before damage to the cylinder lining occurs.</a:t>
            </a:r>
          </a:p>
          <a:p>
            <a:r>
              <a:rPr lang="en-US" smtClean="0"/>
              <a:t>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3E19C68A-FB77-40A1-AA10-8CF400E9CE59}" type="slidenum">
              <a:rPr lang="en-US"/>
              <a:pPr/>
              <a:t>9</a:t>
            </a:fld>
            <a:endParaRPr lang="en-US"/>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r>
              <a:rPr lang="en-US" smtClean="0"/>
              <a:t>    </a:t>
            </a:r>
            <a:r>
              <a:rPr lang="en-US" smtClean="0">
                <a:latin typeface="Arial" charset="0"/>
              </a:rPr>
              <a:t>The most popular method of determining  when to rotate or replace the rings is Rod Drop Monitoring. The measurement is made with an Eddy Current Probe, mounted in a vertical direction, directly viewing the rod. The preferred installation would have a probe bracket adapted to the packing gland plate, mounted internal to the distance piece. As an alternate solution, some users have used the CMCP801 probe housing, providing for an external adjustment of the probe gap. As the Eddy Probe field will penetrate the rod surface approximately 15 mils, it is important that the observed rod be homogenous in nature and free of any surface irregularities.</a:t>
            </a:r>
          </a:p>
          <a:p>
            <a:r>
              <a:rPr lang="en-US" smtClean="0">
                <a:latin typeface="Arial" charset="0"/>
              </a:rPr>
              <a:t>    The Eddy Probe system is interfaced to a CMCP545 Position Monitor to measure the probe’s DC output (Probe Gap). By trending the DC Gap voltages from the eddy probe, it is possible to measure the average horizontal running position of the piston rod. The CMCP545 provides two levels of alarm, corresponding Alert and Danger relays and a 4-20 mA output proportional to the DC Gap voltage.</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3"/>
          <p:cNvSpPr/>
          <p:nvPr userDrawn="1"/>
        </p:nvSpPr>
        <p:spPr bwMode="auto">
          <a:xfrm>
            <a:off x="0" y="0"/>
            <a:ext cx="9144000" cy="1295400"/>
          </a:xfrm>
          <a:prstGeom prst="rect">
            <a:avLst/>
          </a:prstGeom>
          <a:solidFill>
            <a:schemeClr val="bg1"/>
          </a:solidFill>
          <a:ln w="9525" cap="flat" cmpd="sng" algn="ctr">
            <a:noFill/>
            <a:prstDash val="solid"/>
            <a:round/>
            <a:headEnd type="none" w="med" len="med"/>
            <a:tailEnd type="triangle" w="med" len="med"/>
          </a:ln>
          <a:effectLst/>
        </p:spPr>
        <p:txBody>
          <a:bodyPr vert="horz" wrap="square" lIns="101206" tIns="50603" rIns="101206" bIns="50603"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cs typeface="Times New Roman" pitchFamily="18" charset="0"/>
            </a:endParaRPr>
          </a:p>
        </p:txBody>
      </p:sp>
      <p:cxnSp>
        <p:nvCxnSpPr>
          <p:cNvPr id="5" name="Straight Connector 4"/>
          <p:cNvCxnSpPr/>
          <p:nvPr userDrawn="1"/>
        </p:nvCxnSpPr>
        <p:spPr bwMode="auto">
          <a:xfrm>
            <a:off x="0" y="1295400"/>
            <a:ext cx="9144000" cy="0"/>
          </a:xfrm>
          <a:prstGeom prst="line">
            <a:avLst/>
          </a:prstGeom>
          <a:solidFill>
            <a:schemeClr val="accent1"/>
          </a:solidFill>
          <a:ln w="63500" cap="flat" cmpd="sng" algn="ctr">
            <a:solidFill>
              <a:srgbClr val="C00000"/>
            </a:solidFill>
            <a:prstDash val="solid"/>
            <a:round/>
            <a:headEnd type="none" w="med" len="med"/>
            <a:tailEnd type="none" w="med" len="med"/>
          </a:ln>
          <a:effectLst/>
        </p:spPr>
      </p:cxnSp>
      <p:pic>
        <p:nvPicPr>
          <p:cNvPr id="6" name="Picture 5" descr="logo.gif"/>
          <p:cNvPicPr>
            <a:picLocks noChangeAspect="1"/>
          </p:cNvPicPr>
          <p:nvPr userDrawn="1"/>
        </p:nvPicPr>
        <p:blipFill>
          <a:blip r:embed="rId2" cstate="print"/>
          <a:stretch>
            <a:fillRect/>
          </a:stretch>
        </p:blipFill>
        <p:spPr>
          <a:xfrm>
            <a:off x="457200" y="276225"/>
            <a:ext cx="1828800" cy="790575"/>
          </a:xfrm>
          <a:prstGeom prst="rect">
            <a:avLst/>
          </a:prstGeom>
        </p:spPr>
      </p:pic>
      <p:sp>
        <p:nvSpPr>
          <p:cNvPr id="7" name="TextBox 6"/>
          <p:cNvSpPr txBox="1"/>
          <p:nvPr userDrawn="1"/>
        </p:nvSpPr>
        <p:spPr>
          <a:xfrm>
            <a:off x="2590800" y="304800"/>
            <a:ext cx="6113597" cy="369332"/>
          </a:xfrm>
          <a:prstGeom prst="rect">
            <a:avLst/>
          </a:prstGeom>
          <a:noFill/>
        </p:spPr>
        <p:txBody>
          <a:bodyPr wrap="none" rtlCol="0">
            <a:spAutoFit/>
          </a:bodyPr>
          <a:lstStyle/>
          <a:p>
            <a:r>
              <a:rPr lang="en-US" sz="1800" b="1" i="1" dirty="0" smtClean="0"/>
              <a:t>Vibration Monitoring and Machine Protection Systems</a:t>
            </a:r>
            <a:endParaRPr lang="en-US" sz="1800" b="1" i="1" dirty="0"/>
          </a:p>
        </p:txBody>
      </p:sp>
      <p:sp>
        <p:nvSpPr>
          <p:cNvPr id="8" name="TextBox 7"/>
          <p:cNvSpPr txBox="1"/>
          <p:nvPr userDrawn="1"/>
        </p:nvSpPr>
        <p:spPr>
          <a:xfrm>
            <a:off x="2611697" y="609600"/>
            <a:ext cx="6023059" cy="646331"/>
          </a:xfrm>
          <a:prstGeom prst="rect">
            <a:avLst/>
          </a:prstGeom>
          <a:noFill/>
        </p:spPr>
        <p:txBody>
          <a:bodyPr wrap="none" rtlCol="0">
            <a:spAutoFit/>
          </a:bodyPr>
          <a:lstStyle/>
          <a:p>
            <a:pPr marL="0" marR="0" indent="0" algn="ctr" defTabSz="914400" rtl="0" eaLnBrk="0" fontAlgn="base" latinLnBrk="0" hangingPunct="0">
              <a:lnSpc>
                <a:spcPct val="100000"/>
              </a:lnSpc>
              <a:spcBef>
                <a:spcPct val="0"/>
              </a:spcBef>
              <a:spcAft>
                <a:spcPct val="0"/>
              </a:spcAft>
              <a:buClrTx/>
              <a:buSzTx/>
              <a:buFontTx/>
              <a:buNone/>
              <a:tabLst/>
              <a:defRPr/>
            </a:pPr>
            <a:r>
              <a:rPr lang="en-US" sz="1200" dirty="0" smtClean="0">
                <a:latin typeface="+mj-lt"/>
              </a:rPr>
              <a:t>1010 E. Main St., League City, TX 77573  Phone:  281-334-0766 Fax: 281-334-4255</a:t>
            </a:r>
          </a:p>
          <a:p>
            <a:pPr algn="ctr"/>
            <a:r>
              <a:rPr lang="en-US" sz="1200" dirty="0" smtClean="0">
                <a:solidFill>
                  <a:schemeClr val="tx1"/>
                </a:solidFill>
                <a:latin typeface="+mj-lt"/>
              </a:rPr>
              <a:t>www.stiweb.com</a:t>
            </a:r>
            <a:r>
              <a:rPr lang="en-US" sz="1200" dirty="0" smtClean="0">
                <a:solidFill>
                  <a:srgbClr val="FF0000"/>
                </a:solidFill>
                <a:latin typeface="+mj-lt"/>
              </a:rPr>
              <a:t> </a:t>
            </a:r>
            <a:r>
              <a:rPr lang="en-US" sz="1200" dirty="0" smtClean="0">
                <a:solidFill>
                  <a:schemeClr val="tx1"/>
                </a:solidFill>
                <a:latin typeface="+mj-lt"/>
              </a:rPr>
              <a:t>/ www.stiwebstore.com</a:t>
            </a:r>
          </a:p>
          <a:p>
            <a:pPr algn="ctr"/>
            <a:endParaRPr lang="en-US" sz="1200" dirty="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top-gradient.jpg"/>
          <p:cNvPicPr>
            <a:picLocks noChangeAspect="1"/>
          </p:cNvPicPr>
          <p:nvPr userDrawn="1"/>
        </p:nvPicPr>
        <p:blipFill>
          <a:blip r:embed="rId10" cstate="print"/>
          <a:stretch>
            <a:fillRect/>
          </a:stretch>
        </p:blipFill>
        <p:spPr>
          <a:xfrm>
            <a:off x="-1" y="0"/>
            <a:ext cx="9144001" cy="1066800"/>
          </a:xfrm>
          <a:prstGeom prst="rect">
            <a:avLst/>
          </a:prstGeom>
        </p:spPr>
      </p:pic>
      <p:sp>
        <p:nvSpPr>
          <p:cNvPr id="1028" name="Rectangle 2"/>
          <p:cNvSpPr>
            <a:spLocks noGrp="1" noChangeArrowheads="1"/>
          </p:cNvSpPr>
          <p:nvPr>
            <p:ph type="title"/>
          </p:nvPr>
        </p:nvSpPr>
        <p:spPr bwMode="auto">
          <a:xfrm>
            <a:off x="685800" y="0"/>
            <a:ext cx="77724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9" name="Rectangle 3"/>
          <p:cNvSpPr>
            <a:spLocks noGrp="1" noChangeArrowheads="1"/>
          </p:cNvSpPr>
          <p:nvPr>
            <p:ph type="body" idx="1"/>
          </p:nvPr>
        </p:nvSpPr>
        <p:spPr bwMode="auto">
          <a:xfrm>
            <a:off x="685800" y="1295400"/>
            <a:ext cx="777240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2" r:id="rId4"/>
    <p:sldLayoutId id="2147483653" r:id="rId5"/>
    <p:sldLayoutId id="2147483654" r:id="rId6"/>
    <p:sldLayoutId id="2147483655" r:id="rId7"/>
    <p:sldLayoutId id="2147483657" r:id="rId8"/>
  </p:sldLayoutIdLst>
  <p:txStyles>
    <p:titleStyle>
      <a:lvl1pPr algn="l" rtl="0" eaLnBrk="0" fontAlgn="base" hangingPunct="0">
        <a:spcBef>
          <a:spcPct val="0"/>
        </a:spcBef>
        <a:spcAft>
          <a:spcPct val="0"/>
        </a:spcAft>
        <a:defRPr sz="3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hyperlink" Target="http://www.stiweb.com/proddata/CMCP525-Vibration-Acceleration-Transmitters.html" TargetMode="External"/><Relationship Id="rId2" Type="http://schemas.openxmlformats.org/officeDocument/2006/relationships/notesSlide" Target="../notesSlides/notesSlide10.xml"/><Relationship Id="rId1" Type="http://schemas.openxmlformats.org/officeDocument/2006/relationships/slideLayout" Target="../slideLayouts/slideLayout6.xml"/><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3" Type="http://schemas.openxmlformats.org/officeDocument/2006/relationships/hyperlink" Target="http://www.stiweb.com/proddata/CMCP525-Vibration-Acceleration-Transmitters.html" TargetMode="External"/><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image" Target="../media/image6.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http://www.stiweb.com/proddata/CMCP525-Vibration-Acceleration-Transmitters.html" TargetMode="External"/><Relationship Id="rId2" Type="http://schemas.openxmlformats.org/officeDocument/2006/relationships/notesSlide" Target="../notesSlides/notesSlide13.xml"/><Relationship Id="rId1" Type="http://schemas.openxmlformats.org/officeDocument/2006/relationships/slideLayout" Target="../slideLayouts/slideLayout6.xml"/><Relationship Id="rId4" Type="http://schemas.openxmlformats.org/officeDocument/2006/relationships/image" Target="../media/image6.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www.stiweb.com/proddata/CMCP-OS2400-Industrial-Radios.html"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stiweb.com/proddata/CMCP525-Vibration-Acceleration-Transmitters.html" TargetMode="External"/><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www.stiweb.com/proddata/CMCP525-Vibration-Acceleration-Transmitters.html" TargetMode="External"/><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www.stiweb.com/proddata/CMCP525-Vibration-Acceleration-Transmitters.html" TargetMode="External"/><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685800" y="4625975"/>
            <a:ext cx="7772400" cy="1470025"/>
          </a:xfrm>
        </p:spPr>
        <p:txBody>
          <a:bodyPr/>
          <a:lstStyle/>
          <a:p>
            <a:pPr algn="ctr"/>
            <a:r>
              <a:rPr lang="en-US" dirty="0" smtClean="0"/>
              <a:t>Reciprocating Compressor Application</a:t>
            </a:r>
            <a:endParaRPr lang="en-US" dirty="0"/>
          </a:p>
        </p:txBody>
      </p:sp>
      <p:pic>
        <p:nvPicPr>
          <p:cNvPr id="8" name="Picture 7" descr="titleimage2.jpg"/>
          <p:cNvPicPr>
            <a:picLocks noChangeAspect="1"/>
          </p:cNvPicPr>
          <p:nvPr/>
        </p:nvPicPr>
        <p:blipFill>
          <a:blip r:embed="rId3" cstate="print"/>
          <a:stretch>
            <a:fillRect/>
          </a:stretch>
        </p:blipFill>
        <p:spPr>
          <a:xfrm>
            <a:off x="3352800" y="2295525"/>
            <a:ext cx="2400300" cy="20574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9" name="Picture 8" descr="titleimage3.jpg"/>
          <p:cNvPicPr>
            <a:picLocks noChangeAspect="1"/>
          </p:cNvPicPr>
          <p:nvPr/>
        </p:nvPicPr>
        <p:blipFill>
          <a:blip r:embed="rId4" cstate="print"/>
          <a:stretch>
            <a:fillRect/>
          </a:stretch>
        </p:blipFill>
        <p:spPr>
          <a:xfrm>
            <a:off x="6019800" y="2295525"/>
            <a:ext cx="2381250" cy="20574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0" name="Picture 9" descr="titleimage1.jpg"/>
          <p:cNvPicPr>
            <a:picLocks noChangeAspect="1"/>
          </p:cNvPicPr>
          <p:nvPr/>
        </p:nvPicPr>
        <p:blipFill>
          <a:blip r:embed="rId5" cstate="print"/>
          <a:stretch>
            <a:fillRect/>
          </a:stretch>
        </p:blipFill>
        <p:spPr>
          <a:xfrm>
            <a:off x="685800" y="2295525"/>
            <a:ext cx="2381250" cy="20574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ext Box 10"/>
          <p:cNvSpPr txBox="1">
            <a:spLocks noChangeArrowheads="1"/>
          </p:cNvSpPr>
          <p:nvPr/>
        </p:nvSpPr>
        <p:spPr bwMode="auto">
          <a:xfrm>
            <a:off x="838200" y="4784725"/>
            <a:ext cx="6918325" cy="1616075"/>
          </a:xfrm>
          <a:prstGeom prst="rect">
            <a:avLst/>
          </a:prstGeom>
          <a:noFill/>
          <a:ln w="9525">
            <a:noFill/>
            <a:miter lim="800000"/>
            <a:headEnd/>
            <a:tailEnd/>
          </a:ln>
        </p:spPr>
        <p:txBody>
          <a:bodyPr wrap="none">
            <a:spAutoFit/>
          </a:bodyPr>
          <a:lstStyle/>
          <a:p>
            <a:pPr>
              <a:buClr>
                <a:srgbClr val="F04510"/>
              </a:buClr>
              <a:buFont typeface="Wingdings" pitchFamily="2" charset="2"/>
              <a:buChar char="ü"/>
            </a:pPr>
            <a:r>
              <a:rPr lang="en-US" sz="2000">
                <a:solidFill>
                  <a:srgbClr val="F04510"/>
                </a:solidFill>
                <a:latin typeface="Arial" charset="0"/>
              </a:rPr>
              <a:t> </a:t>
            </a:r>
            <a:r>
              <a:rPr lang="en-US" sz="2000">
                <a:solidFill>
                  <a:schemeClr val="accent2"/>
                </a:solidFill>
                <a:latin typeface="Arial" charset="0"/>
              </a:rPr>
              <a:t>Assurance that Rod Run Out is within tolerable limits</a:t>
            </a:r>
          </a:p>
          <a:p>
            <a:pPr>
              <a:buClr>
                <a:srgbClr val="F04510"/>
              </a:buClr>
              <a:buFont typeface="Wingdings" pitchFamily="2" charset="2"/>
              <a:buNone/>
            </a:pPr>
            <a:r>
              <a:rPr lang="en-US" sz="2000">
                <a:solidFill>
                  <a:schemeClr val="accent2"/>
                </a:solidFill>
                <a:latin typeface="Arial" charset="0"/>
              </a:rPr>
              <a:t>    after the machine is at operating speed and temperature. </a:t>
            </a:r>
          </a:p>
          <a:p>
            <a:pPr>
              <a:buClr>
                <a:srgbClr val="F04510"/>
              </a:buClr>
              <a:buFont typeface="Wingdings" pitchFamily="2" charset="2"/>
              <a:buChar char="ü"/>
            </a:pPr>
            <a:r>
              <a:rPr lang="en-US" sz="2000">
                <a:solidFill>
                  <a:schemeClr val="accent2"/>
                </a:solidFill>
                <a:latin typeface="Arial" charset="0"/>
              </a:rPr>
              <a:t> Provide early warning of gland seal failure</a:t>
            </a:r>
          </a:p>
          <a:p>
            <a:pPr>
              <a:buClr>
                <a:srgbClr val="F04510"/>
              </a:buClr>
              <a:buFont typeface="Wingdings" pitchFamily="2" charset="2"/>
              <a:buNone/>
            </a:pPr>
            <a:r>
              <a:rPr lang="en-US" sz="2000">
                <a:solidFill>
                  <a:schemeClr val="accent2"/>
                </a:solidFill>
                <a:latin typeface="Arial" charset="0"/>
              </a:rPr>
              <a:t>    caused by Rod Run Out.</a:t>
            </a:r>
          </a:p>
          <a:p>
            <a:pPr>
              <a:buClr>
                <a:srgbClr val="F04510"/>
              </a:buClr>
              <a:buFont typeface="Wingdings" pitchFamily="2" charset="2"/>
              <a:buChar char="ü"/>
            </a:pPr>
            <a:r>
              <a:rPr lang="en-US" sz="2000">
                <a:solidFill>
                  <a:schemeClr val="accent2"/>
                </a:solidFill>
                <a:latin typeface="Arial" charset="0"/>
              </a:rPr>
              <a:t> Alarms &amp; Shutdown available.</a:t>
            </a:r>
          </a:p>
        </p:txBody>
      </p:sp>
      <p:sp>
        <p:nvSpPr>
          <p:cNvPr id="11268" name="Line 11"/>
          <p:cNvSpPr>
            <a:spLocks noChangeShapeType="1"/>
          </p:cNvSpPr>
          <p:nvPr/>
        </p:nvSpPr>
        <p:spPr bwMode="auto">
          <a:xfrm>
            <a:off x="381000" y="2803525"/>
            <a:ext cx="1752600" cy="1588"/>
          </a:xfrm>
          <a:prstGeom prst="line">
            <a:avLst/>
          </a:prstGeom>
          <a:noFill/>
          <a:ln w="9525">
            <a:solidFill>
              <a:schemeClr val="tx1"/>
            </a:solidFill>
            <a:round/>
            <a:headEnd/>
            <a:tailEnd/>
          </a:ln>
        </p:spPr>
        <p:txBody>
          <a:bodyPr/>
          <a:lstStyle/>
          <a:p>
            <a:endParaRPr lang="en-US"/>
          </a:p>
        </p:txBody>
      </p:sp>
      <p:sp>
        <p:nvSpPr>
          <p:cNvPr id="11269" name="Line 12"/>
          <p:cNvSpPr>
            <a:spLocks noChangeShapeType="1"/>
          </p:cNvSpPr>
          <p:nvPr/>
        </p:nvSpPr>
        <p:spPr bwMode="auto">
          <a:xfrm>
            <a:off x="381000" y="3794125"/>
            <a:ext cx="1752600" cy="1588"/>
          </a:xfrm>
          <a:prstGeom prst="line">
            <a:avLst/>
          </a:prstGeom>
          <a:noFill/>
          <a:ln w="9525">
            <a:solidFill>
              <a:schemeClr val="tx1"/>
            </a:solidFill>
            <a:round/>
            <a:headEnd/>
            <a:tailEnd/>
          </a:ln>
        </p:spPr>
        <p:txBody>
          <a:bodyPr/>
          <a:lstStyle/>
          <a:p>
            <a:endParaRPr lang="en-US"/>
          </a:p>
        </p:txBody>
      </p:sp>
      <p:sp>
        <p:nvSpPr>
          <p:cNvPr id="11270" name="Line 13"/>
          <p:cNvSpPr>
            <a:spLocks noChangeShapeType="1"/>
          </p:cNvSpPr>
          <p:nvPr/>
        </p:nvSpPr>
        <p:spPr bwMode="auto">
          <a:xfrm>
            <a:off x="2133600" y="2803525"/>
            <a:ext cx="1588" cy="990600"/>
          </a:xfrm>
          <a:prstGeom prst="line">
            <a:avLst/>
          </a:prstGeom>
          <a:noFill/>
          <a:ln w="9525">
            <a:solidFill>
              <a:schemeClr val="tx1"/>
            </a:solidFill>
            <a:round/>
            <a:headEnd/>
            <a:tailEnd/>
          </a:ln>
        </p:spPr>
        <p:txBody>
          <a:bodyPr/>
          <a:lstStyle/>
          <a:p>
            <a:endParaRPr lang="en-US"/>
          </a:p>
        </p:txBody>
      </p:sp>
      <p:sp>
        <p:nvSpPr>
          <p:cNvPr id="11271" name="Rectangle 14"/>
          <p:cNvSpPr>
            <a:spLocks noChangeArrowheads="1"/>
          </p:cNvSpPr>
          <p:nvPr/>
        </p:nvSpPr>
        <p:spPr bwMode="auto">
          <a:xfrm>
            <a:off x="381000" y="2803525"/>
            <a:ext cx="1524000" cy="76200"/>
          </a:xfrm>
          <a:prstGeom prst="rect">
            <a:avLst/>
          </a:prstGeom>
          <a:solidFill>
            <a:schemeClr val="folHlink"/>
          </a:solidFill>
          <a:ln w="9525">
            <a:solidFill>
              <a:schemeClr val="tx1"/>
            </a:solidFill>
            <a:miter lim="800000"/>
            <a:headEnd/>
            <a:tailEnd/>
          </a:ln>
        </p:spPr>
        <p:txBody>
          <a:bodyPr wrap="none" anchor="ctr"/>
          <a:lstStyle/>
          <a:p>
            <a:endParaRPr lang="en-US"/>
          </a:p>
        </p:txBody>
      </p:sp>
      <p:sp>
        <p:nvSpPr>
          <p:cNvPr id="11272" name="Rectangle 15"/>
          <p:cNvSpPr>
            <a:spLocks noChangeArrowheads="1"/>
          </p:cNvSpPr>
          <p:nvPr/>
        </p:nvSpPr>
        <p:spPr bwMode="auto">
          <a:xfrm>
            <a:off x="381000" y="3717925"/>
            <a:ext cx="1524000" cy="76200"/>
          </a:xfrm>
          <a:prstGeom prst="rect">
            <a:avLst/>
          </a:prstGeom>
          <a:solidFill>
            <a:schemeClr val="folHlink"/>
          </a:solidFill>
          <a:ln w="9525">
            <a:solidFill>
              <a:schemeClr val="tx1"/>
            </a:solidFill>
            <a:miter lim="800000"/>
            <a:headEnd/>
            <a:tailEnd/>
          </a:ln>
        </p:spPr>
        <p:txBody>
          <a:bodyPr wrap="none" anchor="ctr"/>
          <a:lstStyle/>
          <a:p>
            <a:endParaRPr lang="en-US"/>
          </a:p>
        </p:txBody>
      </p:sp>
      <p:sp>
        <p:nvSpPr>
          <p:cNvPr id="11273" name="Rectangle 16"/>
          <p:cNvSpPr>
            <a:spLocks noChangeArrowheads="1"/>
          </p:cNvSpPr>
          <p:nvPr/>
        </p:nvSpPr>
        <p:spPr bwMode="auto">
          <a:xfrm>
            <a:off x="762000" y="2879725"/>
            <a:ext cx="762000" cy="76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1274" name="Rectangle 17"/>
          <p:cNvSpPr>
            <a:spLocks noChangeArrowheads="1"/>
          </p:cNvSpPr>
          <p:nvPr/>
        </p:nvSpPr>
        <p:spPr bwMode="auto">
          <a:xfrm>
            <a:off x="762000" y="3641725"/>
            <a:ext cx="762000" cy="76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1275" name="AutoShape 18"/>
          <p:cNvSpPr>
            <a:spLocks/>
          </p:cNvSpPr>
          <p:nvPr/>
        </p:nvSpPr>
        <p:spPr bwMode="auto">
          <a:xfrm>
            <a:off x="838200" y="2955925"/>
            <a:ext cx="76200" cy="685800"/>
          </a:xfrm>
          <a:prstGeom prst="rightBracket">
            <a:avLst>
              <a:gd name="adj" fmla="val 75000"/>
            </a:avLst>
          </a:prstGeom>
          <a:noFill/>
          <a:ln w="9525">
            <a:solidFill>
              <a:schemeClr val="tx1"/>
            </a:solidFill>
            <a:round/>
            <a:headEnd/>
            <a:tailEnd/>
          </a:ln>
        </p:spPr>
        <p:txBody>
          <a:bodyPr wrap="none" anchor="ctr"/>
          <a:lstStyle/>
          <a:p>
            <a:endParaRPr lang="en-US"/>
          </a:p>
        </p:txBody>
      </p:sp>
      <p:sp>
        <p:nvSpPr>
          <p:cNvPr id="11276" name="AutoShape 19"/>
          <p:cNvSpPr>
            <a:spLocks/>
          </p:cNvSpPr>
          <p:nvPr/>
        </p:nvSpPr>
        <p:spPr bwMode="auto">
          <a:xfrm rot="10861445">
            <a:off x="1371600" y="2955925"/>
            <a:ext cx="76200" cy="685800"/>
          </a:xfrm>
          <a:prstGeom prst="rightBracket">
            <a:avLst>
              <a:gd name="adj" fmla="val 75000"/>
            </a:avLst>
          </a:prstGeom>
          <a:noFill/>
          <a:ln w="9525">
            <a:solidFill>
              <a:schemeClr val="tx1"/>
            </a:solidFill>
            <a:round/>
            <a:headEnd/>
            <a:tailEnd/>
          </a:ln>
        </p:spPr>
        <p:txBody>
          <a:bodyPr wrap="none" anchor="ctr"/>
          <a:lstStyle/>
          <a:p>
            <a:endParaRPr lang="en-US"/>
          </a:p>
        </p:txBody>
      </p:sp>
      <p:sp>
        <p:nvSpPr>
          <p:cNvPr id="11277" name="AutoShape 20"/>
          <p:cNvSpPr>
            <a:spLocks noChangeArrowheads="1"/>
          </p:cNvSpPr>
          <p:nvPr/>
        </p:nvSpPr>
        <p:spPr bwMode="auto">
          <a:xfrm>
            <a:off x="990600" y="3108325"/>
            <a:ext cx="304800" cy="304800"/>
          </a:xfrm>
          <a:custGeom>
            <a:avLst/>
            <a:gdLst>
              <a:gd name="T0" fmla="*/ 152400 w 21600"/>
              <a:gd name="T1" fmla="*/ 0 h 21600"/>
              <a:gd name="T2" fmla="*/ 44633 w 21600"/>
              <a:gd name="T3" fmla="*/ 44633 h 21600"/>
              <a:gd name="T4" fmla="*/ 0 w 21600"/>
              <a:gd name="T5" fmla="*/ 152400 h 21600"/>
              <a:gd name="T6" fmla="*/ 44633 w 21600"/>
              <a:gd name="T7" fmla="*/ 260167 h 21600"/>
              <a:gd name="T8" fmla="*/ 152400 w 21600"/>
              <a:gd name="T9" fmla="*/ 304800 h 21600"/>
              <a:gd name="T10" fmla="*/ 260167 w 21600"/>
              <a:gd name="T11" fmla="*/ 260167 h 21600"/>
              <a:gd name="T12" fmla="*/ 304800 w 21600"/>
              <a:gd name="T13" fmla="*/ 152400 h 21600"/>
              <a:gd name="T14" fmla="*/ 260167 w 21600"/>
              <a:gd name="T15" fmla="*/ 44633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accent1"/>
          </a:solidFill>
          <a:ln w="9525">
            <a:solidFill>
              <a:schemeClr val="tx1"/>
            </a:solidFill>
            <a:round/>
            <a:headEnd/>
            <a:tailEnd/>
          </a:ln>
        </p:spPr>
        <p:txBody>
          <a:bodyPr wrap="none" anchor="ctr"/>
          <a:lstStyle/>
          <a:p>
            <a:endParaRPr lang="en-US"/>
          </a:p>
        </p:txBody>
      </p:sp>
      <p:sp>
        <p:nvSpPr>
          <p:cNvPr id="11278" name="Rectangle 21"/>
          <p:cNvSpPr>
            <a:spLocks noChangeArrowheads="1"/>
          </p:cNvSpPr>
          <p:nvPr/>
        </p:nvSpPr>
        <p:spPr bwMode="auto">
          <a:xfrm>
            <a:off x="1371600" y="3184525"/>
            <a:ext cx="3048000" cy="228600"/>
          </a:xfrm>
          <a:prstGeom prst="rect">
            <a:avLst/>
          </a:prstGeom>
          <a:solidFill>
            <a:srgbClr val="DDDDDD"/>
          </a:solidFill>
          <a:ln w="9525">
            <a:solidFill>
              <a:schemeClr val="tx1"/>
            </a:solidFill>
            <a:miter lim="800000"/>
            <a:headEnd/>
            <a:tailEnd/>
          </a:ln>
        </p:spPr>
        <p:txBody>
          <a:bodyPr wrap="none" anchor="ctr"/>
          <a:lstStyle/>
          <a:p>
            <a:endParaRPr lang="en-US"/>
          </a:p>
        </p:txBody>
      </p:sp>
      <p:sp>
        <p:nvSpPr>
          <p:cNvPr id="11279" name="Line 22"/>
          <p:cNvSpPr>
            <a:spLocks noChangeShapeType="1"/>
          </p:cNvSpPr>
          <p:nvPr/>
        </p:nvSpPr>
        <p:spPr bwMode="auto">
          <a:xfrm>
            <a:off x="2133600" y="2955925"/>
            <a:ext cx="990600" cy="1588"/>
          </a:xfrm>
          <a:prstGeom prst="line">
            <a:avLst/>
          </a:prstGeom>
          <a:noFill/>
          <a:ln w="9525">
            <a:solidFill>
              <a:schemeClr val="tx1"/>
            </a:solidFill>
            <a:round/>
            <a:headEnd/>
            <a:tailEnd/>
          </a:ln>
        </p:spPr>
        <p:txBody>
          <a:bodyPr/>
          <a:lstStyle/>
          <a:p>
            <a:endParaRPr lang="en-US"/>
          </a:p>
        </p:txBody>
      </p:sp>
      <p:sp>
        <p:nvSpPr>
          <p:cNvPr id="11280" name="Line 23"/>
          <p:cNvSpPr>
            <a:spLocks noChangeShapeType="1"/>
          </p:cNvSpPr>
          <p:nvPr/>
        </p:nvSpPr>
        <p:spPr bwMode="auto">
          <a:xfrm>
            <a:off x="2133600" y="3641725"/>
            <a:ext cx="990600" cy="1588"/>
          </a:xfrm>
          <a:prstGeom prst="line">
            <a:avLst/>
          </a:prstGeom>
          <a:noFill/>
          <a:ln w="9525">
            <a:solidFill>
              <a:schemeClr val="tx1"/>
            </a:solidFill>
            <a:round/>
            <a:headEnd/>
            <a:tailEnd/>
          </a:ln>
        </p:spPr>
        <p:txBody>
          <a:bodyPr/>
          <a:lstStyle/>
          <a:p>
            <a:endParaRPr lang="en-US"/>
          </a:p>
        </p:txBody>
      </p:sp>
      <p:sp>
        <p:nvSpPr>
          <p:cNvPr id="11281" name="Rectangle 24"/>
          <p:cNvSpPr>
            <a:spLocks noChangeArrowheads="1"/>
          </p:cNvSpPr>
          <p:nvPr/>
        </p:nvSpPr>
        <p:spPr bwMode="auto">
          <a:xfrm>
            <a:off x="3124200" y="2803525"/>
            <a:ext cx="1524000" cy="990600"/>
          </a:xfrm>
          <a:prstGeom prst="rect">
            <a:avLst/>
          </a:prstGeom>
          <a:noFill/>
          <a:ln w="9525">
            <a:solidFill>
              <a:schemeClr val="tx1"/>
            </a:solidFill>
            <a:miter lim="800000"/>
            <a:headEnd/>
            <a:tailEnd/>
          </a:ln>
        </p:spPr>
        <p:txBody>
          <a:bodyPr wrap="none" anchor="ctr"/>
          <a:lstStyle/>
          <a:p>
            <a:endParaRPr lang="en-US"/>
          </a:p>
        </p:txBody>
      </p:sp>
      <p:sp>
        <p:nvSpPr>
          <p:cNvPr id="11282" name="Rectangle 25"/>
          <p:cNvSpPr>
            <a:spLocks noChangeArrowheads="1"/>
          </p:cNvSpPr>
          <p:nvPr/>
        </p:nvSpPr>
        <p:spPr bwMode="auto">
          <a:xfrm>
            <a:off x="3276600" y="3717925"/>
            <a:ext cx="1219200" cy="76200"/>
          </a:xfrm>
          <a:prstGeom prst="rect">
            <a:avLst/>
          </a:prstGeom>
          <a:solidFill>
            <a:schemeClr val="folHlink"/>
          </a:solidFill>
          <a:ln w="9525">
            <a:solidFill>
              <a:schemeClr val="tx1"/>
            </a:solidFill>
            <a:miter lim="800000"/>
            <a:headEnd/>
            <a:tailEnd/>
          </a:ln>
        </p:spPr>
        <p:txBody>
          <a:bodyPr wrap="none" anchor="ctr"/>
          <a:lstStyle/>
          <a:p>
            <a:endParaRPr lang="en-US"/>
          </a:p>
        </p:txBody>
      </p:sp>
      <p:sp>
        <p:nvSpPr>
          <p:cNvPr id="11283" name="Rectangle 26"/>
          <p:cNvSpPr>
            <a:spLocks noChangeArrowheads="1"/>
          </p:cNvSpPr>
          <p:nvPr/>
        </p:nvSpPr>
        <p:spPr bwMode="auto">
          <a:xfrm>
            <a:off x="3276600" y="2803525"/>
            <a:ext cx="1219200" cy="76200"/>
          </a:xfrm>
          <a:prstGeom prst="rect">
            <a:avLst/>
          </a:prstGeom>
          <a:solidFill>
            <a:schemeClr val="folHlink"/>
          </a:solidFill>
          <a:ln w="9525">
            <a:solidFill>
              <a:schemeClr val="tx1"/>
            </a:solidFill>
            <a:miter lim="800000"/>
            <a:headEnd/>
            <a:tailEnd/>
          </a:ln>
        </p:spPr>
        <p:txBody>
          <a:bodyPr wrap="none" anchor="ctr"/>
          <a:lstStyle/>
          <a:p>
            <a:endParaRPr lang="en-US"/>
          </a:p>
        </p:txBody>
      </p:sp>
      <p:sp>
        <p:nvSpPr>
          <p:cNvPr id="11284" name="Rectangle 27"/>
          <p:cNvSpPr>
            <a:spLocks noChangeArrowheads="1"/>
          </p:cNvSpPr>
          <p:nvPr/>
        </p:nvSpPr>
        <p:spPr bwMode="auto">
          <a:xfrm>
            <a:off x="3352800" y="2955925"/>
            <a:ext cx="990600" cy="6858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1285" name="Rectangle 28"/>
          <p:cNvSpPr>
            <a:spLocks noChangeArrowheads="1"/>
          </p:cNvSpPr>
          <p:nvPr/>
        </p:nvSpPr>
        <p:spPr bwMode="auto">
          <a:xfrm>
            <a:off x="3733800" y="2879725"/>
            <a:ext cx="228600" cy="838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1286" name="Rectangle 29"/>
          <p:cNvSpPr>
            <a:spLocks noChangeArrowheads="1"/>
          </p:cNvSpPr>
          <p:nvPr/>
        </p:nvSpPr>
        <p:spPr bwMode="auto">
          <a:xfrm>
            <a:off x="4038600" y="2879725"/>
            <a:ext cx="76200" cy="838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1287" name="Rectangle 30"/>
          <p:cNvSpPr>
            <a:spLocks noChangeArrowheads="1"/>
          </p:cNvSpPr>
          <p:nvPr/>
        </p:nvSpPr>
        <p:spPr bwMode="auto">
          <a:xfrm>
            <a:off x="4191000" y="2879725"/>
            <a:ext cx="76200" cy="838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1288" name="Rectangle 31"/>
          <p:cNvSpPr>
            <a:spLocks noChangeArrowheads="1"/>
          </p:cNvSpPr>
          <p:nvPr/>
        </p:nvSpPr>
        <p:spPr bwMode="auto">
          <a:xfrm>
            <a:off x="3581400" y="2879725"/>
            <a:ext cx="76200" cy="838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1289" name="Rectangle 32"/>
          <p:cNvSpPr>
            <a:spLocks noChangeArrowheads="1"/>
          </p:cNvSpPr>
          <p:nvPr/>
        </p:nvSpPr>
        <p:spPr bwMode="auto">
          <a:xfrm>
            <a:off x="3429000" y="2879725"/>
            <a:ext cx="76200" cy="838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1290" name="Line 33"/>
          <p:cNvSpPr>
            <a:spLocks noChangeShapeType="1"/>
          </p:cNvSpPr>
          <p:nvPr/>
        </p:nvSpPr>
        <p:spPr bwMode="auto">
          <a:xfrm>
            <a:off x="2133600" y="2803525"/>
            <a:ext cx="1588" cy="990600"/>
          </a:xfrm>
          <a:prstGeom prst="line">
            <a:avLst/>
          </a:prstGeom>
          <a:noFill/>
          <a:ln w="9525">
            <a:solidFill>
              <a:schemeClr val="tx1"/>
            </a:solidFill>
            <a:round/>
            <a:headEnd/>
            <a:tailEnd/>
          </a:ln>
        </p:spPr>
        <p:txBody>
          <a:bodyPr/>
          <a:lstStyle/>
          <a:p>
            <a:endParaRPr lang="en-US"/>
          </a:p>
        </p:txBody>
      </p:sp>
      <p:sp>
        <p:nvSpPr>
          <p:cNvPr id="11291" name="Rectangle 34"/>
          <p:cNvSpPr>
            <a:spLocks noChangeArrowheads="1"/>
          </p:cNvSpPr>
          <p:nvPr/>
        </p:nvSpPr>
        <p:spPr bwMode="auto">
          <a:xfrm>
            <a:off x="3048000" y="3032125"/>
            <a:ext cx="76200" cy="1524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1292" name="Rectangle 35"/>
          <p:cNvSpPr>
            <a:spLocks noChangeArrowheads="1"/>
          </p:cNvSpPr>
          <p:nvPr/>
        </p:nvSpPr>
        <p:spPr bwMode="auto">
          <a:xfrm>
            <a:off x="3048000" y="3413125"/>
            <a:ext cx="76200" cy="1524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1293" name="Rectangle 36"/>
          <p:cNvSpPr>
            <a:spLocks noChangeArrowheads="1"/>
          </p:cNvSpPr>
          <p:nvPr/>
        </p:nvSpPr>
        <p:spPr bwMode="auto">
          <a:xfrm>
            <a:off x="2895600" y="3032125"/>
            <a:ext cx="76200" cy="152400"/>
          </a:xfrm>
          <a:prstGeom prst="rect">
            <a:avLst/>
          </a:prstGeom>
          <a:solidFill>
            <a:schemeClr val="bg2"/>
          </a:solidFill>
          <a:ln w="9525">
            <a:solidFill>
              <a:schemeClr val="tx1"/>
            </a:solidFill>
            <a:miter lim="800000"/>
            <a:headEnd/>
            <a:tailEnd/>
          </a:ln>
        </p:spPr>
        <p:txBody>
          <a:bodyPr wrap="none" anchor="ctr"/>
          <a:lstStyle/>
          <a:p>
            <a:endParaRPr lang="en-US"/>
          </a:p>
        </p:txBody>
      </p:sp>
      <p:sp>
        <p:nvSpPr>
          <p:cNvPr id="11294" name="Rectangle 37"/>
          <p:cNvSpPr>
            <a:spLocks noChangeArrowheads="1"/>
          </p:cNvSpPr>
          <p:nvPr/>
        </p:nvSpPr>
        <p:spPr bwMode="auto">
          <a:xfrm>
            <a:off x="2057400" y="2041525"/>
            <a:ext cx="152400" cy="152400"/>
          </a:xfrm>
          <a:prstGeom prst="rect">
            <a:avLst/>
          </a:prstGeom>
          <a:solidFill>
            <a:schemeClr val="bg2"/>
          </a:solidFill>
          <a:ln w="9525">
            <a:solidFill>
              <a:schemeClr val="tx1"/>
            </a:solidFill>
            <a:miter lim="800000"/>
            <a:headEnd/>
            <a:tailEnd/>
          </a:ln>
        </p:spPr>
        <p:txBody>
          <a:bodyPr wrap="none" anchor="ctr"/>
          <a:lstStyle/>
          <a:p>
            <a:endParaRPr lang="en-US"/>
          </a:p>
        </p:txBody>
      </p:sp>
      <p:sp>
        <p:nvSpPr>
          <p:cNvPr id="11295" name="Freeform 38"/>
          <p:cNvSpPr>
            <a:spLocks/>
          </p:cNvSpPr>
          <p:nvPr/>
        </p:nvSpPr>
        <p:spPr bwMode="auto">
          <a:xfrm>
            <a:off x="2209800" y="1905000"/>
            <a:ext cx="876300" cy="1155700"/>
          </a:xfrm>
          <a:custGeom>
            <a:avLst/>
            <a:gdLst>
              <a:gd name="T0" fmla="*/ 432 w 552"/>
              <a:gd name="T1" fmla="*/ 728 h 728"/>
              <a:gd name="T2" fmla="*/ 480 w 552"/>
              <a:gd name="T3" fmla="*/ 104 h 728"/>
              <a:gd name="T4" fmla="*/ 0 w 552"/>
              <a:gd name="T5" fmla="*/ 104 h 728"/>
              <a:gd name="T6" fmla="*/ 0 60000 65536"/>
              <a:gd name="T7" fmla="*/ 0 60000 65536"/>
              <a:gd name="T8" fmla="*/ 0 60000 65536"/>
              <a:gd name="T9" fmla="*/ 0 w 552"/>
              <a:gd name="T10" fmla="*/ 0 h 728"/>
              <a:gd name="T11" fmla="*/ 552 w 552"/>
              <a:gd name="T12" fmla="*/ 728 h 728"/>
            </a:gdLst>
            <a:ahLst/>
            <a:cxnLst>
              <a:cxn ang="T6">
                <a:pos x="T0" y="T1"/>
              </a:cxn>
              <a:cxn ang="T7">
                <a:pos x="T2" y="T3"/>
              </a:cxn>
              <a:cxn ang="T8">
                <a:pos x="T4" y="T5"/>
              </a:cxn>
            </a:cxnLst>
            <a:rect l="T9" t="T10" r="T11" b="T12"/>
            <a:pathLst>
              <a:path w="552" h="728">
                <a:moveTo>
                  <a:pt x="432" y="728"/>
                </a:moveTo>
                <a:cubicBezTo>
                  <a:pt x="492" y="468"/>
                  <a:pt x="552" y="208"/>
                  <a:pt x="480" y="104"/>
                </a:cubicBezTo>
                <a:cubicBezTo>
                  <a:pt x="408" y="0"/>
                  <a:pt x="72" y="104"/>
                  <a:pt x="0" y="104"/>
                </a:cubicBezTo>
              </a:path>
            </a:pathLst>
          </a:custGeom>
          <a:noFill/>
          <a:ln w="9525">
            <a:solidFill>
              <a:schemeClr val="tx1"/>
            </a:solidFill>
            <a:round/>
            <a:headEnd/>
            <a:tailEnd/>
          </a:ln>
        </p:spPr>
        <p:txBody>
          <a:bodyPr/>
          <a:lstStyle/>
          <a:p>
            <a:endParaRPr lang="en-US"/>
          </a:p>
        </p:txBody>
      </p:sp>
      <p:sp>
        <p:nvSpPr>
          <p:cNvPr id="11296" name="Text Box 40"/>
          <p:cNvSpPr txBox="1">
            <a:spLocks noChangeArrowheads="1"/>
          </p:cNvSpPr>
          <p:nvPr/>
        </p:nvSpPr>
        <p:spPr bwMode="auto">
          <a:xfrm>
            <a:off x="5235575" y="3854450"/>
            <a:ext cx="3635375" cy="646113"/>
          </a:xfrm>
          <a:prstGeom prst="rect">
            <a:avLst/>
          </a:prstGeom>
          <a:noFill/>
          <a:ln w="9525">
            <a:noFill/>
            <a:miter lim="800000"/>
            <a:headEnd/>
            <a:tailEnd/>
          </a:ln>
        </p:spPr>
        <p:txBody>
          <a:bodyPr wrap="none">
            <a:spAutoFit/>
          </a:bodyPr>
          <a:lstStyle/>
          <a:p>
            <a:pPr algn="ctr"/>
            <a:r>
              <a:rPr lang="en-US" sz="1800">
                <a:solidFill>
                  <a:schemeClr val="accent2"/>
                </a:solidFill>
                <a:latin typeface="Arial" charset="0"/>
              </a:rPr>
              <a:t>CMCP540</a:t>
            </a:r>
          </a:p>
          <a:p>
            <a:pPr algn="ctr"/>
            <a:r>
              <a:rPr lang="en-US" sz="1800">
                <a:solidFill>
                  <a:schemeClr val="accent2"/>
                </a:solidFill>
                <a:latin typeface="Arial" charset="0"/>
              </a:rPr>
              <a:t>Displacement Transmitter/Monitor</a:t>
            </a:r>
          </a:p>
        </p:txBody>
      </p:sp>
      <p:sp>
        <p:nvSpPr>
          <p:cNvPr id="11297" name="Rectangle 41"/>
          <p:cNvSpPr>
            <a:spLocks noChangeArrowheads="1"/>
          </p:cNvSpPr>
          <p:nvPr/>
        </p:nvSpPr>
        <p:spPr bwMode="auto">
          <a:xfrm rot="3130034">
            <a:off x="2857500" y="3298825"/>
            <a:ext cx="76200" cy="152400"/>
          </a:xfrm>
          <a:prstGeom prst="rect">
            <a:avLst/>
          </a:prstGeom>
          <a:solidFill>
            <a:schemeClr val="bg2"/>
          </a:solidFill>
          <a:ln w="9525">
            <a:solidFill>
              <a:schemeClr val="tx1"/>
            </a:solidFill>
            <a:miter lim="800000"/>
            <a:headEnd/>
            <a:tailEnd/>
          </a:ln>
        </p:spPr>
        <p:txBody>
          <a:bodyPr wrap="none" anchor="ctr"/>
          <a:lstStyle/>
          <a:p>
            <a:endParaRPr lang="en-US"/>
          </a:p>
        </p:txBody>
      </p:sp>
      <p:cxnSp>
        <p:nvCxnSpPr>
          <p:cNvPr id="11298" name="AutoShape 42"/>
          <p:cNvCxnSpPr>
            <a:cxnSpLocks noChangeShapeType="1"/>
          </p:cNvCxnSpPr>
          <p:nvPr/>
        </p:nvCxnSpPr>
        <p:spPr bwMode="auto">
          <a:xfrm rot="5400000">
            <a:off x="2171700" y="3679825"/>
            <a:ext cx="914400" cy="381000"/>
          </a:xfrm>
          <a:prstGeom prst="curvedConnector3">
            <a:avLst>
              <a:gd name="adj1" fmla="val 50000"/>
            </a:avLst>
          </a:prstGeom>
          <a:noFill/>
          <a:ln w="9525">
            <a:solidFill>
              <a:schemeClr val="tx1"/>
            </a:solidFill>
            <a:round/>
            <a:headEnd/>
            <a:tailEnd/>
          </a:ln>
        </p:spPr>
      </p:cxnSp>
      <p:sp>
        <p:nvSpPr>
          <p:cNvPr id="11299" name="Rectangle 43"/>
          <p:cNvSpPr>
            <a:spLocks noChangeArrowheads="1"/>
          </p:cNvSpPr>
          <p:nvPr/>
        </p:nvSpPr>
        <p:spPr bwMode="auto">
          <a:xfrm>
            <a:off x="2286000" y="4327525"/>
            <a:ext cx="152400" cy="152400"/>
          </a:xfrm>
          <a:prstGeom prst="rect">
            <a:avLst/>
          </a:prstGeom>
          <a:solidFill>
            <a:schemeClr val="bg2"/>
          </a:solidFill>
          <a:ln w="9525">
            <a:solidFill>
              <a:schemeClr val="tx1"/>
            </a:solidFill>
            <a:miter lim="800000"/>
            <a:headEnd/>
            <a:tailEnd/>
          </a:ln>
        </p:spPr>
        <p:txBody>
          <a:bodyPr wrap="none" anchor="ctr"/>
          <a:lstStyle/>
          <a:p>
            <a:endParaRPr lang="en-US"/>
          </a:p>
        </p:txBody>
      </p:sp>
      <p:sp>
        <p:nvSpPr>
          <p:cNvPr id="11300" name="Text Box 44"/>
          <p:cNvSpPr txBox="1">
            <a:spLocks noChangeArrowheads="1"/>
          </p:cNvSpPr>
          <p:nvPr/>
        </p:nvSpPr>
        <p:spPr bwMode="auto">
          <a:xfrm>
            <a:off x="2971800" y="1065213"/>
            <a:ext cx="1377950" cy="1190625"/>
          </a:xfrm>
          <a:prstGeom prst="rect">
            <a:avLst/>
          </a:prstGeom>
          <a:noFill/>
          <a:ln w="9525">
            <a:noFill/>
            <a:miter lim="800000"/>
            <a:headEnd/>
            <a:tailEnd/>
          </a:ln>
        </p:spPr>
        <p:txBody>
          <a:bodyPr>
            <a:spAutoFit/>
          </a:bodyPr>
          <a:lstStyle/>
          <a:p>
            <a:pPr algn="ctr"/>
            <a:endParaRPr lang="en-US" sz="1800">
              <a:solidFill>
                <a:schemeClr val="accent2"/>
              </a:solidFill>
              <a:latin typeface="Arial" charset="0"/>
            </a:endParaRPr>
          </a:p>
          <a:p>
            <a:pPr algn="ctr"/>
            <a:r>
              <a:rPr lang="en-US" sz="1800">
                <a:solidFill>
                  <a:schemeClr val="accent2"/>
                </a:solidFill>
                <a:latin typeface="Arial" charset="0"/>
              </a:rPr>
              <a:t>X,Y</a:t>
            </a:r>
          </a:p>
          <a:p>
            <a:pPr algn="ctr"/>
            <a:r>
              <a:rPr lang="en-US" sz="1800">
                <a:solidFill>
                  <a:schemeClr val="accent2"/>
                </a:solidFill>
                <a:latin typeface="Arial" charset="0"/>
              </a:rPr>
              <a:t>Eddy Probe</a:t>
            </a:r>
          </a:p>
          <a:p>
            <a:pPr algn="ctr"/>
            <a:r>
              <a:rPr lang="en-US" sz="1800">
                <a:solidFill>
                  <a:schemeClr val="accent2"/>
                </a:solidFill>
                <a:latin typeface="Arial" charset="0"/>
              </a:rPr>
              <a:t>System</a:t>
            </a:r>
          </a:p>
        </p:txBody>
      </p:sp>
      <p:pic>
        <p:nvPicPr>
          <p:cNvPr id="11301" name="Picture 2" descr="CMCP525 Accelerometer In/Acceleration Out Transmitter">
            <a:hlinkClick r:id="rId3"/>
          </p:cNvPr>
          <p:cNvPicPr>
            <a:picLocks noChangeAspect="1" noChangeArrowheads="1"/>
          </p:cNvPicPr>
          <p:nvPr/>
        </p:nvPicPr>
        <p:blipFill>
          <a:blip r:embed="rId4" cstate="print"/>
          <a:srcRect/>
          <a:stretch>
            <a:fillRect/>
          </a:stretch>
        </p:blipFill>
        <p:spPr bwMode="auto">
          <a:xfrm>
            <a:off x="5867400" y="1812925"/>
            <a:ext cx="2338388" cy="2057400"/>
          </a:xfrm>
          <a:prstGeom prst="rect">
            <a:avLst/>
          </a:prstGeom>
          <a:noFill/>
          <a:ln w="9525">
            <a:noFill/>
            <a:miter lim="800000"/>
            <a:headEnd/>
            <a:tailEnd/>
          </a:ln>
        </p:spPr>
      </p:pic>
      <p:sp>
        <p:nvSpPr>
          <p:cNvPr id="38" name="Title 37"/>
          <p:cNvSpPr>
            <a:spLocks noGrp="1"/>
          </p:cNvSpPr>
          <p:nvPr>
            <p:ph type="title"/>
          </p:nvPr>
        </p:nvSpPr>
        <p:spPr/>
        <p:txBody>
          <a:bodyPr/>
          <a:lstStyle/>
          <a:p>
            <a:r>
              <a:rPr lang="en-US" dirty="0" smtClean="0"/>
              <a:t>Rod Runout</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Oval 71"/>
          <p:cNvSpPr>
            <a:spLocks noChangeArrowheads="1"/>
          </p:cNvSpPr>
          <p:nvPr/>
        </p:nvSpPr>
        <p:spPr bwMode="auto">
          <a:xfrm>
            <a:off x="2209800" y="2879725"/>
            <a:ext cx="990600" cy="914400"/>
          </a:xfrm>
          <a:prstGeom prst="ellipse">
            <a:avLst/>
          </a:prstGeom>
          <a:solidFill>
            <a:srgbClr val="DDDDDD"/>
          </a:solidFill>
          <a:ln w="9525">
            <a:solidFill>
              <a:schemeClr val="tx1"/>
            </a:solidFill>
            <a:round/>
            <a:headEnd/>
            <a:tailEnd/>
          </a:ln>
        </p:spPr>
        <p:txBody>
          <a:bodyPr wrap="none" anchor="ctr"/>
          <a:lstStyle/>
          <a:p>
            <a:endParaRPr lang="en-US" dirty="0"/>
          </a:p>
        </p:txBody>
      </p:sp>
      <p:sp>
        <p:nvSpPr>
          <p:cNvPr id="12292" name="Text Box 8"/>
          <p:cNvSpPr txBox="1">
            <a:spLocks noChangeArrowheads="1"/>
          </p:cNvSpPr>
          <p:nvPr/>
        </p:nvSpPr>
        <p:spPr bwMode="auto">
          <a:xfrm>
            <a:off x="1762125" y="5318125"/>
            <a:ext cx="5618163" cy="701675"/>
          </a:xfrm>
          <a:prstGeom prst="rect">
            <a:avLst/>
          </a:prstGeom>
          <a:noFill/>
          <a:ln w="9525">
            <a:noFill/>
            <a:miter lim="800000"/>
            <a:headEnd/>
            <a:tailEnd/>
          </a:ln>
        </p:spPr>
        <p:txBody>
          <a:bodyPr>
            <a:spAutoFit/>
          </a:bodyPr>
          <a:lstStyle/>
          <a:p>
            <a:pPr>
              <a:buClr>
                <a:srgbClr val="F04510"/>
              </a:buClr>
              <a:buFont typeface="Wingdings" pitchFamily="2" charset="2"/>
              <a:buChar char="ü"/>
            </a:pPr>
            <a:r>
              <a:rPr lang="en-US" sz="2000" dirty="0">
                <a:solidFill>
                  <a:srgbClr val="F04510"/>
                </a:solidFill>
                <a:latin typeface="Arial" charset="0"/>
              </a:rPr>
              <a:t>  </a:t>
            </a:r>
            <a:r>
              <a:rPr lang="en-US" sz="2000" dirty="0">
                <a:solidFill>
                  <a:schemeClr val="accent2"/>
                </a:solidFill>
                <a:latin typeface="Arial" charset="0"/>
              </a:rPr>
              <a:t>Provide early warning of main bearing  failure</a:t>
            </a:r>
          </a:p>
          <a:p>
            <a:pPr>
              <a:buClr>
                <a:srgbClr val="F04510"/>
              </a:buClr>
              <a:buFont typeface="Wingdings" pitchFamily="2" charset="2"/>
              <a:buChar char="ü"/>
            </a:pPr>
            <a:r>
              <a:rPr lang="en-US" sz="2000" dirty="0">
                <a:solidFill>
                  <a:schemeClr val="accent2"/>
                </a:solidFill>
                <a:latin typeface="Arial" charset="0"/>
              </a:rPr>
              <a:t>  Alarms &amp; Shutdown available.</a:t>
            </a:r>
          </a:p>
        </p:txBody>
      </p:sp>
      <p:sp>
        <p:nvSpPr>
          <p:cNvPr id="12293" name="Text Box 38"/>
          <p:cNvSpPr txBox="1">
            <a:spLocks noChangeArrowheads="1"/>
          </p:cNvSpPr>
          <p:nvPr/>
        </p:nvSpPr>
        <p:spPr bwMode="auto">
          <a:xfrm>
            <a:off x="4778375" y="3930650"/>
            <a:ext cx="3635375" cy="646113"/>
          </a:xfrm>
          <a:prstGeom prst="rect">
            <a:avLst/>
          </a:prstGeom>
          <a:noFill/>
          <a:ln w="9525">
            <a:noFill/>
            <a:miter lim="800000"/>
            <a:headEnd/>
            <a:tailEnd/>
          </a:ln>
        </p:spPr>
        <p:txBody>
          <a:bodyPr wrap="none">
            <a:spAutoFit/>
          </a:bodyPr>
          <a:lstStyle/>
          <a:p>
            <a:pPr algn="ctr"/>
            <a:r>
              <a:rPr lang="en-US" sz="1800" dirty="0">
                <a:solidFill>
                  <a:schemeClr val="accent2"/>
                </a:solidFill>
                <a:latin typeface="Arial" charset="0"/>
              </a:rPr>
              <a:t>CMCP540</a:t>
            </a:r>
          </a:p>
          <a:p>
            <a:pPr algn="ctr"/>
            <a:r>
              <a:rPr lang="en-US" sz="1800" dirty="0">
                <a:solidFill>
                  <a:schemeClr val="accent2"/>
                </a:solidFill>
                <a:latin typeface="Arial" charset="0"/>
              </a:rPr>
              <a:t>Displacement Transmitter/Monitor</a:t>
            </a:r>
          </a:p>
        </p:txBody>
      </p:sp>
      <p:sp>
        <p:nvSpPr>
          <p:cNvPr id="12294" name="Rectangle 65"/>
          <p:cNvSpPr>
            <a:spLocks noChangeArrowheads="1"/>
          </p:cNvSpPr>
          <p:nvPr/>
        </p:nvSpPr>
        <p:spPr bwMode="auto">
          <a:xfrm>
            <a:off x="1676400" y="2041525"/>
            <a:ext cx="2133600" cy="1219200"/>
          </a:xfrm>
          <a:prstGeom prst="rect">
            <a:avLst/>
          </a:prstGeom>
          <a:solidFill>
            <a:srgbClr val="DDDDDD"/>
          </a:solidFill>
          <a:ln w="9525">
            <a:solidFill>
              <a:schemeClr val="tx1"/>
            </a:solidFill>
            <a:miter lim="800000"/>
            <a:headEnd/>
            <a:tailEnd/>
          </a:ln>
        </p:spPr>
        <p:txBody>
          <a:bodyPr wrap="none" anchor="ctr"/>
          <a:lstStyle/>
          <a:p>
            <a:endParaRPr lang="en-US" dirty="0"/>
          </a:p>
        </p:txBody>
      </p:sp>
      <p:sp>
        <p:nvSpPr>
          <p:cNvPr id="12295" name="Oval 66"/>
          <p:cNvSpPr>
            <a:spLocks noChangeArrowheads="1"/>
          </p:cNvSpPr>
          <p:nvPr/>
        </p:nvSpPr>
        <p:spPr bwMode="auto">
          <a:xfrm>
            <a:off x="2362200" y="2955925"/>
            <a:ext cx="685800" cy="685800"/>
          </a:xfrm>
          <a:prstGeom prst="ellipse">
            <a:avLst/>
          </a:prstGeom>
          <a:solidFill>
            <a:schemeClr val="hlink"/>
          </a:solidFill>
          <a:ln w="9525">
            <a:solidFill>
              <a:schemeClr val="tx1"/>
            </a:solidFill>
            <a:round/>
            <a:headEnd/>
            <a:tailEnd/>
          </a:ln>
        </p:spPr>
        <p:txBody>
          <a:bodyPr wrap="none" anchor="ctr"/>
          <a:lstStyle/>
          <a:p>
            <a:endParaRPr lang="en-US" dirty="0"/>
          </a:p>
        </p:txBody>
      </p:sp>
      <p:sp>
        <p:nvSpPr>
          <p:cNvPr id="12296" name="Rectangle 68"/>
          <p:cNvSpPr>
            <a:spLocks noChangeArrowheads="1"/>
          </p:cNvSpPr>
          <p:nvPr/>
        </p:nvSpPr>
        <p:spPr bwMode="auto">
          <a:xfrm>
            <a:off x="1828800" y="3260725"/>
            <a:ext cx="533400" cy="152400"/>
          </a:xfrm>
          <a:prstGeom prst="rect">
            <a:avLst/>
          </a:prstGeom>
          <a:solidFill>
            <a:srgbClr val="DDDDDD"/>
          </a:solidFill>
          <a:ln w="9525">
            <a:noFill/>
            <a:miter lim="800000"/>
            <a:headEnd/>
            <a:tailEnd/>
          </a:ln>
        </p:spPr>
        <p:txBody>
          <a:bodyPr wrap="none" anchor="ctr"/>
          <a:lstStyle/>
          <a:p>
            <a:endParaRPr lang="en-US" dirty="0"/>
          </a:p>
        </p:txBody>
      </p:sp>
      <p:sp>
        <p:nvSpPr>
          <p:cNvPr id="12297" name="Rectangle 69"/>
          <p:cNvSpPr>
            <a:spLocks noChangeArrowheads="1"/>
          </p:cNvSpPr>
          <p:nvPr/>
        </p:nvSpPr>
        <p:spPr bwMode="auto">
          <a:xfrm>
            <a:off x="3124200" y="3260725"/>
            <a:ext cx="533400" cy="152400"/>
          </a:xfrm>
          <a:prstGeom prst="rect">
            <a:avLst/>
          </a:prstGeom>
          <a:solidFill>
            <a:srgbClr val="DDDDDD"/>
          </a:solidFill>
          <a:ln w="9525">
            <a:noFill/>
            <a:miter lim="800000"/>
            <a:headEnd/>
            <a:tailEnd/>
          </a:ln>
        </p:spPr>
        <p:txBody>
          <a:bodyPr wrap="none" anchor="ctr"/>
          <a:lstStyle/>
          <a:p>
            <a:endParaRPr lang="en-US" dirty="0"/>
          </a:p>
        </p:txBody>
      </p:sp>
      <p:sp>
        <p:nvSpPr>
          <p:cNvPr id="12298" name="Line 72"/>
          <p:cNvSpPr>
            <a:spLocks noChangeShapeType="1"/>
          </p:cNvSpPr>
          <p:nvPr/>
        </p:nvSpPr>
        <p:spPr bwMode="auto">
          <a:xfrm>
            <a:off x="1828800" y="3413125"/>
            <a:ext cx="381000" cy="0"/>
          </a:xfrm>
          <a:prstGeom prst="line">
            <a:avLst/>
          </a:prstGeom>
          <a:noFill/>
          <a:ln w="9525">
            <a:solidFill>
              <a:schemeClr val="tx1"/>
            </a:solidFill>
            <a:round/>
            <a:headEnd/>
            <a:tailEnd/>
          </a:ln>
        </p:spPr>
        <p:txBody>
          <a:bodyPr/>
          <a:lstStyle/>
          <a:p>
            <a:endParaRPr lang="en-US" dirty="0"/>
          </a:p>
        </p:txBody>
      </p:sp>
      <p:sp>
        <p:nvSpPr>
          <p:cNvPr id="12299" name="Line 74"/>
          <p:cNvSpPr>
            <a:spLocks noChangeShapeType="1"/>
          </p:cNvSpPr>
          <p:nvPr/>
        </p:nvSpPr>
        <p:spPr bwMode="auto">
          <a:xfrm>
            <a:off x="3200400" y="3413125"/>
            <a:ext cx="457200" cy="0"/>
          </a:xfrm>
          <a:prstGeom prst="line">
            <a:avLst/>
          </a:prstGeom>
          <a:noFill/>
          <a:ln w="9525">
            <a:solidFill>
              <a:schemeClr val="tx1"/>
            </a:solidFill>
            <a:round/>
            <a:headEnd/>
            <a:tailEnd/>
          </a:ln>
        </p:spPr>
        <p:txBody>
          <a:bodyPr/>
          <a:lstStyle/>
          <a:p>
            <a:endParaRPr lang="en-US" dirty="0"/>
          </a:p>
        </p:txBody>
      </p:sp>
      <p:sp>
        <p:nvSpPr>
          <p:cNvPr id="12300" name="Line 75"/>
          <p:cNvSpPr>
            <a:spLocks noChangeShapeType="1"/>
          </p:cNvSpPr>
          <p:nvPr/>
        </p:nvSpPr>
        <p:spPr bwMode="auto">
          <a:xfrm>
            <a:off x="1828800" y="3260725"/>
            <a:ext cx="0" cy="152400"/>
          </a:xfrm>
          <a:prstGeom prst="line">
            <a:avLst/>
          </a:prstGeom>
          <a:noFill/>
          <a:ln w="9525">
            <a:solidFill>
              <a:schemeClr val="tx1"/>
            </a:solidFill>
            <a:round/>
            <a:headEnd/>
            <a:tailEnd/>
          </a:ln>
        </p:spPr>
        <p:txBody>
          <a:bodyPr/>
          <a:lstStyle/>
          <a:p>
            <a:endParaRPr lang="en-US" dirty="0"/>
          </a:p>
        </p:txBody>
      </p:sp>
      <p:sp>
        <p:nvSpPr>
          <p:cNvPr id="12301" name="Line 76"/>
          <p:cNvSpPr>
            <a:spLocks noChangeShapeType="1"/>
          </p:cNvSpPr>
          <p:nvPr/>
        </p:nvSpPr>
        <p:spPr bwMode="auto">
          <a:xfrm>
            <a:off x="3657600" y="3260725"/>
            <a:ext cx="0" cy="152400"/>
          </a:xfrm>
          <a:prstGeom prst="line">
            <a:avLst/>
          </a:prstGeom>
          <a:noFill/>
          <a:ln w="9525">
            <a:solidFill>
              <a:schemeClr val="tx1"/>
            </a:solidFill>
            <a:round/>
            <a:headEnd/>
            <a:tailEnd/>
          </a:ln>
        </p:spPr>
        <p:txBody>
          <a:bodyPr/>
          <a:lstStyle/>
          <a:p>
            <a:endParaRPr lang="en-US" dirty="0"/>
          </a:p>
        </p:txBody>
      </p:sp>
      <p:sp>
        <p:nvSpPr>
          <p:cNvPr id="12302" name="Line 77"/>
          <p:cNvSpPr>
            <a:spLocks noChangeShapeType="1"/>
          </p:cNvSpPr>
          <p:nvPr/>
        </p:nvSpPr>
        <p:spPr bwMode="auto">
          <a:xfrm flipH="1">
            <a:off x="3124200" y="3260725"/>
            <a:ext cx="533400" cy="0"/>
          </a:xfrm>
          <a:prstGeom prst="line">
            <a:avLst/>
          </a:prstGeom>
          <a:noFill/>
          <a:ln w="9525">
            <a:solidFill>
              <a:schemeClr val="tx1"/>
            </a:solidFill>
            <a:round/>
            <a:headEnd/>
            <a:tailEnd/>
          </a:ln>
        </p:spPr>
        <p:txBody>
          <a:bodyPr/>
          <a:lstStyle/>
          <a:p>
            <a:endParaRPr lang="en-US" dirty="0"/>
          </a:p>
        </p:txBody>
      </p:sp>
      <p:sp>
        <p:nvSpPr>
          <p:cNvPr id="12303" name="Line 78"/>
          <p:cNvSpPr>
            <a:spLocks noChangeShapeType="1"/>
          </p:cNvSpPr>
          <p:nvPr/>
        </p:nvSpPr>
        <p:spPr bwMode="auto">
          <a:xfrm>
            <a:off x="1828800" y="3260725"/>
            <a:ext cx="533400" cy="0"/>
          </a:xfrm>
          <a:prstGeom prst="line">
            <a:avLst/>
          </a:prstGeom>
          <a:noFill/>
          <a:ln w="9525">
            <a:solidFill>
              <a:schemeClr val="tx1"/>
            </a:solidFill>
            <a:round/>
            <a:headEnd/>
            <a:tailEnd/>
          </a:ln>
        </p:spPr>
        <p:txBody>
          <a:bodyPr/>
          <a:lstStyle/>
          <a:p>
            <a:endParaRPr lang="en-US" dirty="0"/>
          </a:p>
        </p:txBody>
      </p:sp>
      <p:sp>
        <p:nvSpPr>
          <p:cNvPr id="12304" name="Line 81"/>
          <p:cNvSpPr>
            <a:spLocks noChangeShapeType="1"/>
          </p:cNvSpPr>
          <p:nvPr/>
        </p:nvSpPr>
        <p:spPr bwMode="auto">
          <a:xfrm flipH="1">
            <a:off x="2362200" y="3413125"/>
            <a:ext cx="228600" cy="228600"/>
          </a:xfrm>
          <a:prstGeom prst="line">
            <a:avLst/>
          </a:prstGeom>
          <a:noFill/>
          <a:ln w="28575">
            <a:solidFill>
              <a:schemeClr val="tx1"/>
            </a:solidFill>
            <a:round/>
            <a:headEnd/>
            <a:tailEnd/>
          </a:ln>
        </p:spPr>
        <p:txBody>
          <a:bodyPr/>
          <a:lstStyle/>
          <a:p>
            <a:endParaRPr lang="en-US" dirty="0"/>
          </a:p>
        </p:txBody>
      </p:sp>
      <p:sp>
        <p:nvSpPr>
          <p:cNvPr id="12305" name="Oval 67"/>
          <p:cNvSpPr>
            <a:spLocks noChangeArrowheads="1"/>
          </p:cNvSpPr>
          <p:nvPr/>
        </p:nvSpPr>
        <p:spPr bwMode="auto">
          <a:xfrm>
            <a:off x="2438400" y="3032125"/>
            <a:ext cx="533400" cy="533400"/>
          </a:xfrm>
          <a:prstGeom prst="ellipse">
            <a:avLst/>
          </a:prstGeom>
          <a:solidFill>
            <a:srgbClr val="DDDDDD"/>
          </a:solidFill>
          <a:ln w="9525">
            <a:solidFill>
              <a:schemeClr val="tx1"/>
            </a:solidFill>
            <a:round/>
            <a:headEnd/>
            <a:tailEnd/>
          </a:ln>
        </p:spPr>
        <p:txBody>
          <a:bodyPr wrap="none" anchor="ctr"/>
          <a:lstStyle/>
          <a:p>
            <a:endParaRPr lang="en-US" dirty="0"/>
          </a:p>
        </p:txBody>
      </p:sp>
      <p:sp>
        <p:nvSpPr>
          <p:cNvPr id="12306" name="Freeform 82"/>
          <p:cNvSpPr>
            <a:spLocks/>
          </p:cNvSpPr>
          <p:nvPr/>
        </p:nvSpPr>
        <p:spPr bwMode="auto">
          <a:xfrm>
            <a:off x="1905000" y="3641725"/>
            <a:ext cx="485775" cy="260350"/>
          </a:xfrm>
          <a:custGeom>
            <a:avLst/>
            <a:gdLst>
              <a:gd name="T0" fmla="*/ 306 w 306"/>
              <a:gd name="T1" fmla="*/ 0 h 164"/>
              <a:gd name="T2" fmla="*/ 271 w 306"/>
              <a:gd name="T3" fmla="*/ 35 h 164"/>
              <a:gd name="T4" fmla="*/ 188 w 306"/>
              <a:gd name="T5" fmla="*/ 164 h 164"/>
              <a:gd name="T6" fmla="*/ 141 w 306"/>
              <a:gd name="T7" fmla="*/ 152 h 164"/>
              <a:gd name="T8" fmla="*/ 118 w 306"/>
              <a:gd name="T9" fmla="*/ 117 h 164"/>
              <a:gd name="T10" fmla="*/ 0 w 306"/>
              <a:gd name="T11" fmla="*/ 117 h 164"/>
              <a:gd name="T12" fmla="*/ 0 60000 65536"/>
              <a:gd name="T13" fmla="*/ 0 60000 65536"/>
              <a:gd name="T14" fmla="*/ 0 60000 65536"/>
              <a:gd name="T15" fmla="*/ 0 60000 65536"/>
              <a:gd name="T16" fmla="*/ 0 60000 65536"/>
              <a:gd name="T17" fmla="*/ 0 60000 65536"/>
              <a:gd name="T18" fmla="*/ 0 w 306"/>
              <a:gd name="T19" fmla="*/ 0 h 164"/>
              <a:gd name="T20" fmla="*/ 306 w 306"/>
              <a:gd name="T21" fmla="*/ 164 h 164"/>
            </a:gdLst>
            <a:ahLst/>
            <a:cxnLst>
              <a:cxn ang="T12">
                <a:pos x="T0" y="T1"/>
              </a:cxn>
              <a:cxn ang="T13">
                <a:pos x="T2" y="T3"/>
              </a:cxn>
              <a:cxn ang="T14">
                <a:pos x="T4" y="T5"/>
              </a:cxn>
              <a:cxn ang="T15">
                <a:pos x="T6" y="T7"/>
              </a:cxn>
              <a:cxn ang="T16">
                <a:pos x="T8" y="T9"/>
              </a:cxn>
              <a:cxn ang="T17">
                <a:pos x="T10" y="T11"/>
              </a:cxn>
            </a:cxnLst>
            <a:rect l="T18" t="T19" r="T20" b="T21"/>
            <a:pathLst>
              <a:path w="306" h="164">
                <a:moveTo>
                  <a:pt x="306" y="0"/>
                </a:moveTo>
                <a:cubicBezTo>
                  <a:pt x="294" y="12"/>
                  <a:pt x="279" y="21"/>
                  <a:pt x="271" y="35"/>
                </a:cubicBezTo>
                <a:cubicBezTo>
                  <a:pt x="229" y="109"/>
                  <a:pt x="266" y="114"/>
                  <a:pt x="188" y="164"/>
                </a:cubicBezTo>
                <a:cubicBezTo>
                  <a:pt x="172" y="160"/>
                  <a:pt x="154" y="161"/>
                  <a:pt x="141" y="152"/>
                </a:cubicBezTo>
                <a:cubicBezTo>
                  <a:pt x="129" y="144"/>
                  <a:pt x="132" y="120"/>
                  <a:pt x="118" y="117"/>
                </a:cubicBezTo>
                <a:cubicBezTo>
                  <a:pt x="80" y="108"/>
                  <a:pt x="39" y="117"/>
                  <a:pt x="0" y="117"/>
                </a:cubicBezTo>
              </a:path>
            </a:pathLst>
          </a:custGeom>
          <a:noFill/>
          <a:ln w="9525">
            <a:solidFill>
              <a:schemeClr val="tx1"/>
            </a:solidFill>
            <a:round/>
            <a:headEnd/>
            <a:tailEnd/>
          </a:ln>
        </p:spPr>
        <p:txBody>
          <a:bodyPr/>
          <a:lstStyle/>
          <a:p>
            <a:endParaRPr lang="en-US" dirty="0"/>
          </a:p>
        </p:txBody>
      </p:sp>
      <p:sp>
        <p:nvSpPr>
          <p:cNvPr id="12307" name="Freeform 83"/>
          <p:cNvSpPr>
            <a:spLocks/>
          </p:cNvSpPr>
          <p:nvPr/>
        </p:nvSpPr>
        <p:spPr bwMode="auto">
          <a:xfrm>
            <a:off x="3114675" y="3735388"/>
            <a:ext cx="466725" cy="409575"/>
          </a:xfrm>
          <a:custGeom>
            <a:avLst/>
            <a:gdLst>
              <a:gd name="T0" fmla="*/ 0 w 294"/>
              <a:gd name="T1" fmla="*/ 0 h 258"/>
              <a:gd name="T2" fmla="*/ 12 w 294"/>
              <a:gd name="T3" fmla="*/ 35 h 258"/>
              <a:gd name="T4" fmla="*/ 200 w 294"/>
              <a:gd name="T5" fmla="*/ 141 h 258"/>
              <a:gd name="T6" fmla="*/ 235 w 294"/>
              <a:gd name="T7" fmla="*/ 176 h 258"/>
              <a:gd name="T8" fmla="*/ 294 w 294"/>
              <a:gd name="T9" fmla="*/ 258 h 258"/>
              <a:gd name="T10" fmla="*/ 0 60000 65536"/>
              <a:gd name="T11" fmla="*/ 0 60000 65536"/>
              <a:gd name="T12" fmla="*/ 0 60000 65536"/>
              <a:gd name="T13" fmla="*/ 0 60000 65536"/>
              <a:gd name="T14" fmla="*/ 0 60000 65536"/>
              <a:gd name="T15" fmla="*/ 0 w 294"/>
              <a:gd name="T16" fmla="*/ 0 h 258"/>
              <a:gd name="T17" fmla="*/ 294 w 294"/>
              <a:gd name="T18" fmla="*/ 258 h 258"/>
            </a:gdLst>
            <a:ahLst/>
            <a:cxnLst>
              <a:cxn ang="T10">
                <a:pos x="T0" y="T1"/>
              </a:cxn>
              <a:cxn ang="T11">
                <a:pos x="T2" y="T3"/>
              </a:cxn>
              <a:cxn ang="T12">
                <a:pos x="T4" y="T5"/>
              </a:cxn>
              <a:cxn ang="T13">
                <a:pos x="T6" y="T7"/>
              </a:cxn>
              <a:cxn ang="T14">
                <a:pos x="T8" y="T9"/>
              </a:cxn>
            </a:cxnLst>
            <a:rect l="T15" t="T16" r="T17" b="T18"/>
            <a:pathLst>
              <a:path w="294" h="258">
                <a:moveTo>
                  <a:pt x="0" y="0"/>
                </a:moveTo>
                <a:cubicBezTo>
                  <a:pt x="4" y="12"/>
                  <a:pt x="6" y="24"/>
                  <a:pt x="12" y="35"/>
                </a:cubicBezTo>
                <a:cubicBezTo>
                  <a:pt x="70" y="138"/>
                  <a:pt x="75" y="127"/>
                  <a:pt x="200" y="141"/>
                </a:cubicBezTo>
                <a:cubicBezTo>
                  <a:pt x="212" y="153"/>
                  <a:pt x="226" y="162"/>
                  <a:pt x="235" y="176"/>
                </a:cubicBezTo>
                <a:cubicBezTo>
                  <a:pt x="258" y="210"/>
                  <a:pt x="251" y="239"/>
                  <a:pt x="294" y="258"/>
                </a:cubicBezTo>
              </a:path>
            </a:pathLst>
          </a:custGeom>
          <a:noFill/>
          <a:ln w="9525">
            <a:solidFill>
              <a:schemeClr val="tx1"/>
            </a:solidFill>
            <a:round/>
            <a:headEnd/>
            <a:tailEnd/>
          </a:ln>
        </p:spPr>
        <p:txBody>
          <a:bodyPr/>
          <a:lstStyle/>
          <a:p>
            <a:endParaRPr lang="en-US" dirty="0"/>
          </a:p>
        </p:txBody>
      </p:sp>
      <p:sp>
        <p:nvSpPr>
          <p:cNvPr id="12308" name="Line 87"/>
          <p:cNvSpPr>
            <a:spLocks noChangeShapeType="1"/>
          </p:cNvSpPr>
          <p:nvPr/>
        </p:nvSpPr>
        <p:spPr bwMode="auto">
          <a:xfrm>
            <a:off x="2895600" y="3489325"/>
            <a:ext cx="228600" cy="228600"/>
          </a:xfrm>
          <a:prstGeom prst="line">
            <a:avLst/>
          </a:prstGeom>
          <a:noFill/>
          <a:ln w="28575">
            <a:solidFill>
              <a:schemeClr val="tx1"/>
            </a:solidFill>
            <a:round/>
            <a:headEnd/>
            <a:tailEnd/>
          </a:ln>
        </p:spPr>
        <p:txBody>
          <a:bodyPr/>
          <a:lstStyle/>
          <a:p>
            <a:endParaRPr lang="en-US" dirty="0"/>
          </a:p>
        </p:txBody>
      </p:sp>
      <p:sp>
        <p:nvSpPr>
          <p:cNvPr id="12309" name="Text Box 88"/>
          <p:cNvSpPr txBox="1">
            <a:spLocks noChangeArrowheads="1"/>
          </p:cNvSpPr>
          <p:nvPr/>
        </p:nvSpPr>
        <p:spPr bwMode="auto">
          <a:xfrm>
            <a:off x="1905000" y="3946525"/>
            <a:ext cx="1492250" cy="641350"/>
          </a:xfrm>
          <a:prstGeom prst="rect">
            <a:avLst/>
          </a:prstGeom>
          <a:noFill/>
          <a:ln w="9525">
            <a:noFill/>
            <a:miter lim="800000"/>
            <a:headEnd/>
            <a:tailEnd/>
          </a:ln>
        </p:spPr>
        <p:txBody>
          <a:bodyPr wrap="none">
            <a:spAutoFit/>
          </a:bodyPr>
          <a:lstStyle/>
          <a:p>
            <a:pPr algn="ctr"/>
            <a:r>
              <a:rPr lang="en-US" sz="1800" dirty="0">
                <a:solidFill>
                  <a:schemeClr val="accent2"/>
                </a:solidFill>
                <a:latin typeface="Arial" charset="0"/>
              </a:rPr>
              <a:t>X,Y</a:t>
            </a:r>
          </a:p>
          <a:p>
            <a:pPr algn="ctr"/>
            <a:r>
              <a:rPr lang="en-US" sz="1800" dirty="0">
                <a:solidFill>
                  <a:schemeClr val="accent2"/>
                </a:solidFill>
                <a:latin typeface="Arial" charset="0"/>
              </a:rPr>
              <a:t>Eddy Probes</a:t>
            </a:r>
          </a:p>
        </p:txBody>
      </p:sp>
      <p:sp>
        <p:nvSpPr>
          <p:cNvPr id="12310" name="Rectangle 89"/>
          <p:cNvSpPr>
            <a:spLocks noChangeArrowheads="1"/>
          </p:cNvSpPr>
          <p:nvPr/>
        </p:nvSpPr>
        <p:spPr bwMode="auto">
          <a:xfrm>
            <a:off x="1905000" y="3413125"/>
            <a:ext cx="76200" cy="76200"/>
          </a:xfrm>
          <a:prstGeom prst="rect">
            <a:avLst/>
          </a:prstGeom>
          <a:solidFill>
            <a:srgbClr val="DDDDDD"/>
          </a:solidFill>
          <a:ln w="9525">
            <a:solidFill>
              <a:schemeClr val="tx1"/>
            </a:solidFill>
            <a:miter lim="800000"/>
            <a:headEnd/>
            <a:tailEnd/>
          </a:ln>
        </p:spPr>
        <p:txBody>
          <a:bodyPr wrap="none" anchor="ctr"/>
          <a:lstStyle/>
          <a:p>
            <a:endParaRPr lang="en-US" dirty="0"/>
          </a:p>
        </p:txBody>
      </p:sp>
      <p:sp>
        <p:nvSpPr>
          <p:cNvPr id="12311" name="Rectangle 90"/>
          <p:cNvSpPr>
            <a:spLocks noChangeArrowheads="1"/>
          </p:cNvSpPr>
          <p:nvPr/>
        </p:nvSpPr>
        <p:spPr bwMode="auto">
          <a:xfrm>
            <a:off x="1981200" y="3413125"/>
            <a:ext cx="76200" cy="76200"/>
          </a:xfrm>
          <a:prstGeom prst="rect">
            <a:avLst/>
          </a:prstGeom>
          <a:solidFill>
            <a:srgbClr val="DDDDDD"/>
          </a:solidFill>
          <a:ln w="9525">
            <a:solidFill>
              <a:schemeClr val="tx1"/>
            </a:solidFill>
            <a:miter lim="800000"/>
            <a:headEnd/>
            <a:tailEnd/>
          </a:ln>
        </p:spPr>
        <p:txBody>
          <a:bodyPr wrap="none" anchor="ctr"/>
          <a:lstStyle/>
          <a:p>
            <a:endParaRPr lang="en-US" dirty="0"/>
          </a:p>
        </p:txBody>
      </p:sp>
      <p:sp>
        <p:nvSpPr>
          <p:cNvPr id="12312" name="Rectangle 91"/>
          <p:cNvSpPr>
            <a:spLocks noChangeArrowheads="1"/>
          </p:cNvSpPr>
          <p:nvPr/>
        </p:nvSpPr>
        <p:spPr bwMode="auto">
          <a:xfrm>
            <a:off x="3352800" y="3413125"/>
            <a:ext cx="76200" cy="76200"/>
          </a:xfrm>
          <a:prstGeom prst="rect">
            <a:avLst/>
          </a:prstGeom>
          <a:solidFill>
            <a:srgbClr val="DDDDDD"/>
          </a:solidFill>
          <a:ln w="9525">
            <a:solidFill>
              <a:schemeClr val="tx1"/>
            </a:solidFill>
            <a:miter lim="800000"/>
            <a:headEnd/>
            <a:tailEnd/>
          </a:ln>
        </p:spPr>
        <p:txBody>
          <a:bodyPr wrap="none" anchor="ctr"/>
          <a:lstStyle/>
          <a:p>
            <a:endParaRPr lang="en-US" dirty="0"/>
          </a:p>
        </p:txBody>
      </p:sp>
      <p:sp>
        <p:nvSpPr>
          <p:cNvPr id="12313" name="Rectangle 92"/>
          <p:cNvSpPr>
            <a:spLocks noChangeArrowheads="1"/>
          </p:cNvSpPr>
          <p:nvPr/>
        </p:nvSpPr>
        <p:spPr bwMode="auto">
          <a:xfrm>
            <a:off x="3429000" y="3413125"/>
            <a:ext cx="76200" cy="76200"/>
          </a:xfrm>
          <a:prstGeom prst="rect">
            <a:avLst/>
          </a:prstGeom>
          <a:solidFill>
            <a:srgbClr val="DDDDDD"/>
          </a:solidFill>
          <a:ln w="9525">
            <a:solidFill>
              <a:schemeClr val="tx1"/>
            </a:solidFill>
            <a:miter lim="800000"/>
            <a:headEnd/>
            <a:tailEnd/>
          </a:ln>
        </p:spPr>
        <p:txBody>
          <a:bodyPr wrap="none" anchor="ctr"/>
          <a:lstStyle/>
          <a:p>
            <a:endParaRPr lang="en-US" dirty="0"/>
          </a:p>
        </p:txBody>
      </p:sp>
      <p:pic>
        <p:nvPicPr>
          <p:cNvPr id="12314" name="Picture 2" descr="CMCP525 Accelerometer In/Acceleration Out Transmitter">
            <a:hlinkClick r:id="rId3"/>
          </p:cNvPr>
          <p:cNvPicPr>
            <a:picLocks noChangeAspect="1" noChangeArrowheads="1"/>
          </p:cNvPicPr>
          <p:nvPr/>
        </p:nvPicPr>
        <p:blipFill>
          <a:blip r:embed="rId4" cstate="print"/>
          <a:srcRect/>
          <a:stretch>
            <a:fillRect/>
          </a:stretch>
        </p:blipFill>
        <p:spPr bwMode="auto">
          <a:xfrm>
            <a:off x="5410200" y="1812925"/>
            <a:ext cx="2338388" cy="2057400"/>
          </a:xfrm>
          <a:prstGeom prst="rect">
            <a:avLst/>
          </a:prstGeom>
          <a:noFill/>
          <a:ln w="9525">
            <a:noFill/>
            <a:miter lim="800000"/>
            <a:headEnd/>
            <a:tailEnd/>
          </a:ln>
        </p:spPr>
      </p:pic>
      <p:sp>
        <p:nvSpPr>
          <p:cNvPr id="27" name="Title 26"/>
          <p:cNvSpPr>
            <a:spLocks noGrp="1"/>
          </p:cNvSpPr>
          <p:nvPr>
            <p:ph type="title"/>
          </p:nvPr>
        </p:nvSpPr>
        <p:spPr/>
        <p:txBody>
          <a:bodyPr/>
          <a:lstStyle/>
          <a:p>
            <a:r>
              <a:rPr lang="en-US" dirty="0" smtClean="0"/>
              <a:t>Main Bearing Vibration</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9"/>
          <p:cNvSpPr>
            <a:spLocks noChangeAspect="1" noChangeArrowheads="1"/>
          </p:cNvSpPr>
          <p:nvPr/>
        </p:nvSpPr>
        <p:spPr bwMode="auto">
          <a:xfrm>
            <a:off x="1844675" y="3565525"/>
            <a:ext cx="1149350" cy="852488"/>
          </a:xfrm>
          <a:prstGeom prst="rect">
            <a:avLst/>
          </a:prstGeom>
          <a:gradFill rotWithShape="0">
            <a:gsLst>
              <a:gs pos="0">
                <a:srgbClr val="005E76"/>
              </a:gs>
              <a:gs pos="50000">
                <a:srgbClr val="00CCFF"/>
              </a:gs>
              <a:gs pos="100000">
                <a:srgbClr val="005E76"/>
              </a:gs>
            </a:gsLst>
            <a:lin ang="5400000" scaled="1"/>
          </a:gradFill>
          <a:ln w="19050">
            <a:solidFill>
              <a:schemeClr val="tx1"/>
            </a:solidFill>
            <a:miter lim="800000"/>
            <a:headEnd/>
            <a:tailEnd/>
          </a:ln>
        </p:spPr>
        <p:txBody>
          <a:bodyPr wrap="none" anchor="ctr"/>
          <a:lstStyle/>
          <a:p>
            <a:endParaRPr lang="en-US" dirty="0"/>
          </a:p>
        </p:txBody>
      </p:sp>
      <p:sp>
        <p:nvSpPr>
          <p:cNvPr id="13316" name="Line 10"/>
          <p:cNvSpPr>
            <a:spLocks noChangeAspect="1" noChangeShapeType="1"/>
          </p:cNvSpPr>
          <p:nvPr/>
        </p:nvSpPr>
        <p:spPr bwMode="auto">
          <a:xfrm>
            <a:off x="1844675" y="3651250"/>
            <a:ext cx="1149350" cy="0"/>
          </a:xfrm>
          <a:prstGeom prst="line">
            <a:avLst/>
          </a:prstGeom>
          <a:noFill/>
          <a:ln w="19050">
            <a:solidFill>
              <a:schemeClr val="tx1"/>
            </a:solidFill>
            <a:round/>
            <a:headEnd/>
            <a:tailEnd/>
          </a:ln>
        </p:spPr>
        <p:txBody>
          <a:bodyPr wrap="none" anchor="ctr"/>
          <a:lstStyle/>
          <a:p>
            <a:endParaRPr lang="en-US" dirty="0"/>
          </a:p>
        </p:txBody>
      </p:sp>
      <p:sp>
        <p:nvSpPr>
          <p:cNvPr id="13317" name="Line 11"/>
          <p:cNvSpPr>
            <a:spLocks noChangeAspect="1" noChangeShapeType="1"/>
          </p:cNvSpPr>
          <p:nvPr/>
        </p:nvSpPr>
        <p:spPr bwMode="auto">
          <a:xfrm>
            <a:off x="1844675" y="3741738"/>
            <a:ext cx="1149350" cy="0"/>
          </a:xfrm>
          <a:prstGeom prst="line">
            <a:avLst/>
          </a:prstGeom>
          <a:noFill/>
          <a:ln w="19050">
            <a:solidFill>
              <a:schemeClr val="tx1"/>
            </a:solidFill>
            <a:round/>
            <a:headEnd/>
            <a:tailEnd/>
          </a:ln>
        </p:spPr>
        <p:txBody>
          <a:bodyPr wrap="none" anchor="ctr"/>
          <a:lstStyle/>
          <a:p>
            <a:endParaRPr lang="en-US" dirty="0"/>
          </a:p>
        </p:txBody>
      </p:sp>
      <p:sp>
        <p:nvSpPr>
          <p:cNvPr id="13318" name="Line 12"/>
          <p:cNvSpPr>
            <a:spLocks noChangeAspect="1" noChangeShapeType="1"/>
          </p:cNvSpPr>
          <p:nvPr/>
        </p:nvSpPr>
        <p:spPr bwMode="auto">
          <a:xfrm>
            <a:off x="1844675" y="3832225"/>
            <a:ext cx="1149350" cy="0"/>
          </a:xfrm>
          <a:prstGeom prst="line">
            <a:avLst/>
          </a:prstGeom>
          <a:noFill/>
          <a:ln w="19050">
            <a:solidFill>
              <a:schemeClr val="tx1"/>
            </a:solidFill>
            <a:round/>
            <a:headEnd/>
            <a:tailEnd/>
          </a:ln>
        </p:spPr>
        <p:txBody>
          <a:bodyPr wrap="none" anchor="ctr"/>
          <a:lstStyle/>
          <a:p>
            <a:endParaRPr lang="en-US" dirty="0"/>
          </a:p>
        </p:txBody>
      </p:sp>
      <p:sp>
        <p:nvSpPr>
          <p:cNvPr id="13319" name="Line 13"/>
          <p:cNvSpPr>
            <a:spLocks noChangeAspect="1" noChangeShapeType="1"/>
          </p:cNvSpPr>
          <p:nvPr/>
        </p:nvSpPr>
        <p:spPr bwMode="auto">
          <a:xfrm>
            <a:off x="1844675" y="3922713"/>
            <a:ext cx="1149350" cy="0"/>
          </a:xfrm>
          <a:prstGeom prst="line">
            <a:avLst/>
          </a:prstGeom>
          <a:noFill/>
          <a:ln w="19050">
            <a:solidFill>
              <a:schemeClr val="tx1"/>
            </a:solidFill>
            <a:round/>
            <a:headEnd/>
            <a:tailEnd/>
          </a:ln>
        </p:spPr>
        <p:txBody>
          <a:bodyPr wrap="none" anchor="ctr"/>
          <a:lstStyle/>
          <a:p>
            <a:endParaRPr lang="en-US" dirty="0"/>
          </a:p>
        </p:txBody>
      </p:sp>
      <p:sp>
        <p:nvSpPr>
          <p:cNvPr id="13320" name="Line 14"/>
          <p:cNvSpPr>
            <a:spLocks noChangeAspect="1" noChangeShapeType="1"/>
          </p:cNvSpPr>
          <p:nvPr/>
        </p:nvSpPr>
        <p:spPr bwMode="auto">
          <a:xfrm>
            <a:off x="1844675" y="4013200"/>
            <a:ext cx="1149350" cy="0"/>
          </a:xfrm>
          <a:prstGeom prst="line">
            <a:avLst/>
          </a:prstGeom>
          <a:noFill/>
          <a:ln w="19050">
            <a:solidFill>
              <a:schemeClr val="tx1"/>
            </a:solidFill>
            <a:round/>
            <a:headEnd/>
            <a:tailEnd/>
          </a:ln>
        </p:spPr>
        <p:txBody>
          <a:bodyPr wrap="none" anchor="ctr"/>
          <a:lstStyle/>
          <a:p>
            <a:endParaRPr lang="en-US" dirty="0"/>
          </a:p>
        </p:txBody>
      </p:sp>
      <p:sp>
        <p:nvSpPr>
          <p:cNvPr id="13321" name="Line 15"/>
          <p:cNvSpPr>
            <a:spLocks noChangeAspect="1" noChangeShapeType="1"/>
          </p:cNvSpPr>
          <p:nvPr/>
        </p:nvSpPr>
        <p:spPr bwMode="auto">
          <a:xfrm>
            <a:off x="1844675" y="4103688"/>
            <a:ext cx="1149350" cy="0"/>
          </a:xfrm>
          <a:prstGeom prst="line">
            <a:avLst/>
          </a:prstGeom>
          <a:noFill/>
          <a:ln w="19050">
            <a:solidFill>
              <a:schemeClr val="tx1"/>
            </a:solidFill>
            <a:round/>
            <a:headEnd/>
            <a:tailEnd/>
          </a:ln>
        </p:spPr>
        <p:txBody>
          <a:bodyPr wrap="none" anchor="ctr"/>
          <a:lstStyle/>
          <a:p>
            <a:endParaRPr lang="en-US" dirty="0"/>
          </a:p>
        </p:txBody>
      </p:sp>
      <p:sp>
        <p:nvSpPr>
          <p:cNvPr id="13322" name="Line 16"/>
          <p:cNvSpPr>
            <a:spLocks noChangeAspect="1" noChangeShapeType="1"/>
          </p:cNvSpPr>
          <p:nvPr/>
        </p:nvSpPr>
        <p:spPr bwMode="auto">
          <a:xfrm>
            <a:off x="1844675" y="4194175"/>
            <a:ext cx="1149350" cy="0"/>
          </a:xfrm>
          <a:prstGeom prst="line">
            <a:avLst/>
          </a:prstGeom>
          <a:noFill/>
          <a:ln w="19050">
            <a:solidFill>
              <a:schemeClr val="tx1"/>
            </a:solidFill>
            <a:round/>
            <a:headEnd/>
            <a:tailEnd/>
          </a:ln>
        </p:spPr>
        <p:txBody>
          <a:bodyPr wrap="none" anchor="ctr"/>
          <a:lstStyle/>
          <a:p>
            <a:endParaRPr lang="en-US" dirty="0"/>
          </a:p>
        </p:txBody>
      </p:sp>
      <p:sp>
        <p:nvSpPr>
          <p:cNvPr id="13323" name="Line 17"/>
          <p:cNvSpPr>
            <a:spLocks noChangeAspect="1" noChangeShapeType="1"/>
          </p:cNvSpPr>
          <p:nvPr/>
        </p:nvSpPr>
        <p:spPr bwMode="auto">
          <a:xfrm>
            <a:off x="1844675" y="4284663"/>
            <a:ext cx="1149350" cy="0"/>
          </a:xfrm>
          <a:prstGeom prst="line">
            <a:avLst/>
          </a:prstGeom>
          <a:noFill/>
          <a:ln w="19050">
            <a:solidFill>
              <a:schemeClr val="tx1"/>
            </a:solidFill>
            <a:round/>
            <a:headEnd/>
            <a:tailEnd/>
          </a:ln>
        </p:spPr>
        <p:txBody>
          <a:bodyPr wrap="none" anchor="ctr"/>
          <a:lstStyle/>
          <a:p>
            <a:endParaRPr lang="en-US" dirty="0"/>
          </a:p>
        </p:txBody>
      </p:sp>
      <p:sp>
        <p:nvSpPr>
          <p:cNvPr id="13324" name="Line 18"/>
          <p:cNvSpPr>
            <a:spLocks noChangeAspect="1" noChangeShapeType="1"/>
          </p:cNvSpPr>
          <p:nvPr/>
        </p:nvSpPr>
        <p:spPr bwMode="auto">
          <a:xfrm>
            <a:off x="1844675" y="4375150"/>
            <a:ext cx="1149350" cy="0"/>
          </a:xfrm>
          <a:prstGeom prst="line">
            <a:avLst/>
          </a:prstGeom>
          <a:noFill/>
          <a:ln w="19050">
            <a:solidFill>
              <a:schemeClr val="tx1"/>
            </a:solidFill>
            <a:round/>
            <a:headEnd/>
            <a:tailEnd/>
          </a:ln>
        </p:spPr>
        <p:txBody>
          <a:bodyPr wrap="none" anchor="ctr"/>
          <a:lstStyle/>
          <a:p>
            <a:endParaRPr lang="en-US" dirty="0"/>
          </a:p>
        </p:txBody>
      </p:sp>
      <p:sp>
        <p:nvSpPr>
          <p:cNvPr id="13325" name="Rectangle 19"/>
          <p:cNvSpPr>
            <a:spLocks noChangeAspect="1" noChangeArrowheads="1"/>
          </p:cNvSpPr>
          <p:nvPr/>
        </p:nvSpPr>
        <p:spPr bwMode="auto">
          <a:xfrm>
            <a:off x="2994025" y="3927475"/>
            <a:ext cx="85725" cy="127000"/>
          </a:xfrm>
          <a:prstGeom prst="rect">
            <a:avLst/>
          </a:prstGeom>
          <a:gradFill rotWithShape="0">
            <a:gsLst>
              <a:gs pos="0">
                <a:srgbClr val="595959"/>
              </a:gs>
              <a:gs pos="50000">
                <a:srgbClr val="C0C0C0"/>
              </a:gs>
              <a:gs pos="100000">
                <a:srgbClr val="595959"/>
              </a:gs>
            </a:gsLst>
            <a:lin ang="5400000" scaled="1"/>
          </a:gradFill>
          <a:ln w="19050">
            <a:solidFill>
              <a:schemeClr val="tx1"/>
            </a:solidFill>
            <a:miter lim="800000"/>
            <a:headEnd/>
            <a:tailEnd/>
          </a:ln>
        </p:spPr>
        <p:txBody>
          <a:bodyPr wrap="none" anchor="ctr"/>
          <a:lstStyle/>
          <a:p>
            <a:endParaRPr lang="en-US" dirty="0"/>
          </a:p>
        </p:txBody>
      </p:sp>
      <p:sp>
        <p:nvSpPr>
          <p:cNvPr id="13326" name="Rectangle 20"/>
          <p:cNvSpPr>
            <a:spLocks noChangeAspect="1" noChangeArrowheads="1"/>
          </p:cNvSpPr>
          <p:nvPr/>
        </p:nvSpPr>
        <p:spPr bwMode="auto">
          <a:xfrm>
            <a:off x="1758950" y="3927475"/>
            <a:ext cx="85725" cy="127000"/>
          </a:xfrm>
          <a:prstGeom prst="rect">
            <a:avLst/>
          </a:prstGeom>
          <a:gradFill rotWithShape="0">
            <a:gsLst>
              <a:gs pos="0">
                <a:srgbClr val="595959"/>
              </a:gs>
              <a:gs pos="50000">
                <a:srgbClr val="C0C0C0"/>
              </a:gs>
              <a:gs pos="100000">
                <a:srgbClr val="595959"/>
              </a:gs>
            </a:gsLst>
            <a:lin ang="5400000" scaled="1"/>
          </a:gradFill>
          <a:ln w="19050">
            <a:solidFill>
              <a:schemeClr val="tx1"/>
            </a:solidFill>
            <a:miter lim="800000"/>
            <a:headEnd/>
            <a:tailEnd/>
          </a:ln>
        </p:spPr>
        <p:txBody>
          <a:bodyPr wrap="none" anchor="ctr"/>
          <a:lstStyle/>
          <a:p>
            <a:endParaRPr lang="en-US" dirty="0"/>
          </a:p>
        </p:txBody>
      </p:sp>
      <p:sp>
        <p:nvSpPr>
          <p:cNvPr id="13327" name="Rectangle 21"/>
          <p:cNvSpPr>
            <a:spLocks noChangeAspect="1" noChangeArrowheads="1"/>
          </p:cNvSpPr>
          <p:nvPr/>
        </p:nvSpPr>
        <p:spPr bwMode="auto">
          <a:xfrm>
            <a:off x="3079750" y="3863975"/>
            <a:ext cx="169863" cy="255588"/>
          </a:xfrm>
          <a:prstGeom prst="rect">
            <a:avLst/>
          </a:prstGeom>
          <a:solidFill>
            <a:srgbClr val="FFFF99"/>
          </a:solidFill>
          <a:ln w="19050">
            <a:solidFill>
              <a:schemeClr val="tx1"/>
            </a:solidFill>
            <a:miter lim="800000"/>
            <a:headEnd/>
            <a:tailEnd/>
          </a:ln>
        </p:spPr>
        <p:txBody>
          <a:bodyPr wrap="none" anchor="ctr"/>
          <a:lstStyle/>
          <a:p>
            <a:endParaRPr lang="en-US" dirty="0"/>
          </a:p>
        </p:txBody>
      </p:sp>
      <p:sp>
        <p:nvSpPr>
          <p:cNvPr id="13328" name="Line 22"/>
          <p:cNvSpPr>
            <a:spLocks noChangeAspect="1" noChangeShapeType="1"/>
          </p:cNvSpPr>
          <p:nvPr/>
        </p:nvSpPr>
        <p:spPr bwMode="auto">
          <a:xfrm flipV="1">
            <a:off x="3079750" y="3863975"/>
            <a:ext cx="171450" cy="255588"/>
          </a:xfrm>
          <a:prstGeom prst="line">
            <a:avLst/>
          </a:prstGeom>
          <a:noFill/>
          <a:ln w="19050">
            <a:solidFill>
              <a:schemeClr val="tx1"/>
            </a:solidFill>
            <a:round/>
            <a:headEnd/>
            <a:tailEnd/>
          </a:ln>
        </p:spPr>
        <p:txBody>
          <a:bodyPr wrap="none" anchor="ctr"/>
          <a:lstStyle/>
          <a:p>
            <a:endParaRPr lang="en-US" dirty="0"/>
          </a:p>
        </p:txBody>
      </p:sp>
      <p:sp>
        <p:nvSpPr>
          <p:cNvPr id="13329" name="Line 23"/>
          <p:cNvSpPr>
            <a:spLocks noChangeAspect="1" noChangeShapeType="1"/>
          </p:cNvSpPr>
          <p:nvPr/>
        </p:nvSpPr>
        <p:spPr bwMode="auto">
          <a:xfrm>
            <a:off x="3079750" y="3863975"/>
            <a:ext cx="169863" cy="255588"/>
          </a:xfrm>
          <a:prstGeom prst="line">
            <a:avLst/>
          </a:prstGeom>
          <a:noFill/>
          <a:ln w="19050">
            <a:solidFill>
              <a:schemeClr val="tx1"/>
            </a:solidFill>
            <a:round/>
            <a:headEnd/>
            <a:tailEnd/>
          </a:ln>
        </p:spPr>
        <p:txBody>
          <a:bodyPr wrap="none" anchor="ctr"/>
          <a:lstStyle/>
          <a:p>
            <a:endParaRPr lang="en-US" dirty="0"/>
          </a:p>
        </p:txBody>
      </p:sp>
      <p:sp>
        <p:nvSpPr>
          <p:cNvPr id="13330" name="Rectangle 24"/>
          <p:cNvSpPr>
            <a:spLocks noChangeAspect="1" noChangeArrowheads="1"/>
          </p:cNvSpPr>
          <p:nvPr/>
        </p:nvSpPr>
        <p:spPr bwMode="auto">
          <a:xfrm>
            <a:off x="1587500" y="3863975"/>
            <a:ext cx="169863" cy="255588"/>
          </a:xfrm>
          <a:prstGeom prst="rect">
            <a:avLst/>
          </a:prstGeom>
          <a:solidFill>
            <a:srgbClr val="FFFF99"/>
          </a:solidFill>
          <a:ln w="19050">
            <a:solidFill>
              <a:schemeClr val="tx1"/>
            </a:solidFill>
            <a:miter lim="800000"/>
            <a:headEnd/>
            <a:tailEnd/>
          </a:ln>
        </p:spPr>
        <p:txBody>
          <a:bodyPr wrap="none" anchor="ctr"/>
          <a:lstStyle/>
          <a:p>
            <a:endParaRPr lang="en-US" dirty="0"/>
          </a:p>
        </p:txBody>
      </p:sp>
      <p:sp>
        <p:nvSpPr>
          <p:cNvPr id="13331" name="Line 25"/>
          <p:cNvSpPr>
            <a:spLocks noChangeAspect="1" noChangeShapeType="1"/>
          </p:cNvSpPr>
          <p:nvPr/>
        </p:nvSpPr>
        <p:spPr bwMode="auto">
          <a:xfrm flipV="1">
            <a:off x="1587500" y="3863975"/>
            <a:ext cx="171450" cy="255588"/>
          </a:xfrm>
          <a:prstGeom prst="line">
            <a:avLst/>
          </a:prstGeom>
          <a:noFill/>
          <a:ln w="19050">
            <a:solidFill>
              <a:schemeClr val="tx1"/>
            </a:solidFill>
            <a:round/>
            <a:headEnd/>
            <a:tailEnd/>
          </a:ln>
        </p:spPr>
        <p:txBody>
          <a:bodyPr wrap="none" anchor="ctr"/>
          <a:lstStyle/>
          <a:p>
            <a:endParaRPr lang="en-US" dirty="0"/>
          </a:p>
        </p:txBody>
      </p:sp>
      <p:sp>
        <p:nvSpPr>
          <p:cNvPr id="13332" name="Line 26"/>
          <p:cNvSpPr>
            <a:spLocks noChangeAspect="1" noChangeShapeType="1"/>
          </p:cNvSpPr>
          <p:nvPr/>
        </p:nvSpPr>
        <p:spPr bwMode="auto">
          <a:xfrm>
            <a:off x="1587500" y="3863975"/>
            <a:ext cx="169863" cy="255588"/>
          </a:xfrm>
          <a:prstGeom prst="line">
            <a:avLst/>
          </a:prstGeom>
          <a:noFill/>
          <a:ln w="19050">
            <a:solidFill>
              <a:schemeClr val="tx1"/>
            </a:solidFill>
            <a:round/>
            <a:headEnd/>
            <a:tailEnd/>
          </a:ln>
        </p:spPr>
        <p:txBody>
          <a:bodyPr wrap="none" anchor="ctr"/>
          <a:lstStyle/>
          <a:p>
            <a:endParaRPr lang="en-US" dirty="0"/>
          </a:p>
        </p:txBody>
      </p:sp>
      <p:sp>
        <p:nvSpPr>
          <p:cNvPr id="13333" name="Rectangle 27"/>
          <p:cNvSpPr>
            <a:spLocks noChangeAspect="1" noChangeArrowheads="1"/>
          </p:cNvSpPr>
          <p:nvPr/>
        </p:nvSpPr>
        <p:spPr bwMode="auto">
          <a:xfrm>
            <a:off x="3249613" y="3927475"/>
            <a:ext cx="85725" cy="127000"/>
          </a:xfrm>
          <a:prstGeom prst="rect">
            <a:avLst/>
          </a:prstGeom>
          <a:gradFill rotWithShape="0">
            <a:gsLst>
              <a:gs pos="0">
                <a:srgbClr val="595959"/>
              </a:gs>
              <a:gs pos="50000">
                <a:srgbClr val="C0C0C0"/>
              </a:gs>
              <a:gs pos="100000">
                <a:srgbClr val="595959"/>
              </a:gs>
            </a:gsLst>
            <a:lin ang="5400000" scaled="1"/>
          </a:gradFill>
          <a:ln w="19050">
            <a:solidFill>
              <a:schemeClr val="tx1"/>
            </a:solidFill>
            <a:miter lim="800000"/>
            <a:headEnd/>
            <a:tailEnd/>
          </a:ln>
        </p:spPr>
        <p:txBody>
          <a:bodyPr wrap="none" anchor="ctr"/>
          <a:lstStyle/>
          <a:p>
            <a:endParaRPr lang="en-US" dirty="0"/>
          </a:p>
        </p:txBody>
      </p:sp>
      <p:sp>
        <p:nvSpPr>
          <p:cNvPr id="13334" name="Rectangle 28"/>
          <p:cNvSpPr>
            <a:spLocks noChangeAspect="1" noChangeArrowheads="1"/>
          </p:cNvSpPr>
          <p:nvPr/>
        </p:nvSpPr>
        <p:spPr bwMode="auto">
          <a:xfrm>
            <a:off x="3506788" y="3927475"/>
            <a:ext cx="84137" cy="127000"/>
          </a:xfrm>
          <a:prstGeom prst="rect">
            <a:avLst/>
          </a:prstGeom>
          <a:gradFill rotWithShape="0">
            <a:gsLst>
              <a:gs pos="0">
                <a:srgbClr val="595959"/>
              </a:gs>
              <a:gs pos="50000">
                <a:srgbClr val="C0C0C0"/>
              </a:gs>
              <a:gs pos="100000">
                <a:srgbClr val="595959"/>
              </a:gs>
            </a:gsLst>
            <a:lin ang="5400000" scaled="1"/>
          </a:gradFill>
          <a:ln w="19050">
            <a:solidFill>
              <a:schemeClr val="tx1"/>
            </a:solidFill>
            <a:miter lim="800000"/>
            <a:headEnd/>
            <a:tailEnd/>
          </a:ln>
        </p:spPr>
        <p:txBody>
          <a:bodyPr wrap="none" anchor="ctr"/>
          <a:lstStyle/>
          <a:p>
            <a:endParaRPr lang="en-US" dirty="0"/>
          </a:p>
        </p:txBody>
      </p:sp>
      <p:sp>
        <p:nvSpPr>
          <p:cNvPr id="13335" name="Rectangle 29"/>
          <p:cNvSpPr>
            <a:spLocks noChangeAspect="1" noChangeArrowheads="1"/>
          </p:cNvSpPr>
          <p:nvPr/>
        </p:nvSpPr>
        <p:spPr bwMode="auto">
          <a:xfrm>
            <a:off x="3590925" y="3544888"/>
            <a:ext cx="128588" cy="893762"/>
          </a:xfrm>
          <a:prstGeom prst="rect">
            <a:avLst/>
          </a:prstGeom>
          <a:gradFill rotWithShape="0">
            <a:gsLst>
              <a:gs pos="0">
                <a:srgbClr val="767647"/>
              </a:gs>
              <a:gs pos="50000">
                <a:srgbClr val="FFFF99"/>
              </a:gs>
              <a:gs pos="100000">
                <a:srgbClr val="767647"/>
              </a:gs>
            </a:gsLst>
            <a:lin ang="5400000" scaled="1"/>
          </a:gradFill>
          <a:ln w="19050">
            <a:solidFill>
              <a:schemeClr val="tx1"/>
            </a:solidFill>
            <a:miter lim="800000"/>
            <a:headEnd/>
            <a:tailEnd/>
          </a:ln>
        </p:spPr>
        <p:txBody>
          <a:bodyPr wrap="none" anchor="ctr"/>
          <a:lstStyle/>
          <a:p>
            <a:endParaRPr lang="en-US" dirty="0"/>
          </a:p>
        </p:txBody>
      </p:sp>
      <p:sp>
        <p:nvSpPr>
          <p:cNvPr id="13336" name="Line 30"/>
          <p:cNvSpPr>
            <a:spLocks noChangeAspect="1" noChangeShapeType="1"/>
          </p:cNvSpPr>
          <p:nvPr/>
        </p:nvSpPr>
        <p:spPr bwMode="auto">
          <a:xfrm>
            <a:off x="3590925" y="3630613"/>
            <a:ext cx="128588" cy="0"/>
          </a:xfrm>
          <a:prstGeom prst="line">
            <a:avLst/>
          </a:prstGeom>
          <a:noFill/>
          <a:ln w="19050">
            <a:solidFill>
              <a:schemeClr val="tx1"/>
            </a:solidFill>
            <a:round/>
            <a:headEnd/>
            <a:tailEnd/>
          </a:ln>
        </p:spPr>
        <p:txBody>
          <a:bodyPr wrap="none" anchor="ctr"/>
          <a:lstStyle/>
          <a:p>
            <a:endParaRPr lang="en-US" dirty="0"/>
          </a:p>
        </p:txBody>
      </p:sp>
      <p:sp>
        <p:nvSpPr>
          <p:cNvPr id="13337" name="Line 31"/>
          <p:cNvSpPr>
            <a:spLocks noChangeAspect="1" noChangeShapeType="1"/>
          </p:cNvSpPr>
          <p:nvPr/>
        </p:nvSpPr>
        <p:spPr bwMode="auto">
          <a:xfrm>
            <a:off x="3590925" y="3714750"/>
            <a:ext cx="128588" cy="0"/>
          </a:xfrm>
          <a:prstGeom prst="line">
            <a:avLst/>
          </a:prstGeom>
          <a:noFill/>
          <a:ln w="19050">
            <a:solidFill>
              <a:schemeClr val="tx1"/>
            </a:solidFill>
            <a:round/>
            <a:headEnd/>
            <a:tailEnd/>
          </a:ln>
        </p:spPr>
        <p:txBody>
          <a:bodyPr wrap="none" anchor="ctr"/>
          <a:lstStyle/>
          <a:p>
            <a:endParaRPr lang="en-US" dirty="0"/>
          </a:p>
        </p:txBody>
      </p:sp>
      <p:sp>
        <p:nvSpPr>
          <p:cNvPr id="13338" name="Line 32"/>
          <p:cNvSpPr>
            <a:spLocks noChangeAspect="1" noChangeShapeType="1"/>
          </p:cNvSpPr>
          <p:nvPr/>
        </p:nvSpPr>
        <p:spPr bwMode="auto">
          <a:xfrm>
            <a:off x="3590925" y="3800475"/>
            <a:ext cx="128588" cy="0"/>
          </a:xfrm>
          <a:prstGeom prst="line">
            <a:avLst/>
          </a:prstGeom>
          <a:noFill/>
          <a:ln w="19050">
            <a:solidFill>
              <a:schemeClr val="tx1"/>
            </a:solidFill>
            <a:round/>
            <a:headEnd/>
            <a:tailEnd/>
          </a:ln>
        </p:spPr>
        <p:txBody>
          <a:bodyPr wrap="none" anchor="ctr"/>
          <a:lstStyle/>
          <a:p>
            <a:endParaRPr lang="en-US" dirty="0"/>
          </a:p>
        </p:txBody>
      </p:sp>
      <p:sp>
        <p:nvSpPr>
          <p:cNvPr id="13339" name="Line 33"/>
          <p:cNvSpPr>
            <a:spLocks noChangeAspect="1" noChangeShapeType="1"/>
          </p:cNvSpPr>
          <p:nvPr/>
        </p:nvSpPr>
        <p:spPr bwMode="auto">
          <a:xfrm>
            <a:off x="3590925" y="3884613"/>
            <a:ext cx="128588" cy="0"/>
          </a:xfrm>
          <a:prstGeom prst="line">
            <a:avLst/>
          </a:prstGeom>
          <a:noFill/>
          <a:ln w="19050">
            <a:solidFill>
              <a:schemeClr val="tx1"/>
            </a:solidFill>
            <a:round/>
            <a:headEnd/>
            <a:tailEnd/>
          </a:ln>
        </p:spPr>
        <p:txBody>
          <a:bodyPr wrap="none" anchor="ctr"/>
          <a:lstStyle/>
          <a:p>
            <a:endParaRPr lang="en-US" dirty="0"/>
          </a:p>
        </p:txBody>
      </p:sp>
      <p:sp>
        <p:nvSpPr>
          <p:cNvPr id="13340" name="Line 34"/>
          <p:cNvSpPr>
            <a:spLocks noChangeAspect="1" noChangeShapeType="1"/>
          </p:cNvSpPr>
          <p:nvPr/>
        </p:nvSpPr>
        <p:spPr bwMode="auto">
          <a:xfrm>
            <a:off x="3590925" y="3970338"/>
            <a:ext cx="128588" cy="0"/>
          </a:xfrm>
          <a:prstGeom prst="line">
            <a:avLst/>
          </a:prstGeom>
          <a:noFill/>
          <a:ln w="19050">
            <a:solidFill>
              <a:schemeClr val="tx1"/>
            </a:solidFill>
            <a:round/>
            <a:headEnd/>
            <a:tailEnd/>
          </a:ln>
        </p:spPr>
        <p:txBody>
          <a:bodyPr wrap="none" anchor="ctr"/>
          <a:lstStyle/>
          <a:p>
            <a:endParaRPr lang="en-US" dirty="0"/>
          </a:p>
        </p:txBody>
      </p:sp>
      <p:sp>
        <p:nvSpPr>
          <p:cNvPr id="13341" name="Line 35"/>
          <p:cNvSpPr>
            <a:spLocks noChangeAspect="1" noChangeShapeType="1"/>
          </p:cNvSpPr>
          <p:nvPr/>
        </p:nvSpPr>
        <p:spPr bwMode="auto">
          <a:xfrm>
            <a:off x="3590925" y="4056063"/>
            <a:ext cx="128588" cy="0"/>
          </a:xfrm>
          <a:prstGeom prst="line">
            <a:avLst/>
          </a:prstGeom>
          <a:noFill/>
          <a:ln w="19050">
            <a:solidFill>
              <a:schemeClr val="tx1"/>
            </a:solidFill>
            <a:round/>
            <a:headEnd/>
            <a:tailEnd/>
          </a:ln>
        </p:spPr>
        <p:txBody>
          <a:bodyPr wrap="none" anchor="ctr"/>
          <a:lstStyle/>
          <a:p>
            <a:endParaRPr lang="en-US" dirty="0"/>
          </a:p>
        </p:txBody>
      </p:sp>
      <p:sp>
        <p:nvSpPr>
          <p:cNvPr id="13342" name="Line 36"/>
          <p:cNvSpPr>
            <a:spLocks noChangeAspect="1" noChangeShapeType="1"/>
          </p:cNvSpPr>
          <p:nvPr/>
        </p:nvSpPr>
        <p:spPr bwMode="auto">
          <a:xfrm>
            <a:off x="3590925" y="4140200"/>
            <a:ext cx="128588" cy="0"/>
          </a:xfrm>
          <a:prstGeom prst="line">
            <a:avLst/>
          </a:prstGeom>
          <a:noFill/>
          <a:ln w="19050">
            <a:solidFill>
              <a:schemeClr val="tx1"/>
            </a:solidFill>
            <a:round/>
            <a:headEnd/>
            <a:tailEnd/>
          </a:ln>
        </p:spPr>
        <p:txBody>
          <a:bodyPr wrap="none" anchor="ctr"/>
          <a:lstStyle/>
          <a:p>
            <a:endParaRPr lang="en-US" dirty="0"/>
          </a:p>
        </p:txBody>
      </p:sp>
      <p:sp>
        <p:nvSpPr>
          <p:cNvPr id="13343" name="Line 37"/>
          <p:cNvSpPr>
            <a:spLocks noChangeAspect="1" noChangeShapeType="1"/>
          </p:cNvSpPr>
          <p:nvPr/>
        </p:nvSpPr>
        <p:spPr bwMode="auto">
          <a:xfrm>
            <a:off x="3590925" y="4225925"/>
            <a:ext cx="128588" cy="0"/>
          </a:xfrm>
          <a:prstGeom prst="line">
            <a:avLst/>
          </a:prstGeom>
          <a:noFill/>
          <a:ln w="19050">
            <a:solidFill>
              <a:schemeClr val="tx1"/>
            </a:solidFill>
            <a:round/>
            <a:headEnd/>
            <a:tailEnd/>
          </a:ln>
        </p:spPr>
        <p:txBody>
          <a:bodyPr wrap="none" anchor="ctr"/>
          <a:lstStyle/>
          <a:p>
            <a:endParaRPr lang="en-US" dirty="0"/>
          </a:p>
        </p:txBody>
      </p:sp>
      <p:sp>
        <p:nvSpPr>
          <p:cNvPr id="13344" name="Line 38"/>
          <p:cNvSpPr>
            <a:spLocks noChangeAspect="1" noChangeShapeType="1"/>
          </p:cNvSpPr>
          <p:nvPr/>
        </p:nvSpPr>
        <p:spPr bwMode="auto">
          <a:xfrm>
            <a:off x="3590925" y="4311650"/>
            <a:ext cx="128588" cy="0"/>
          </a:xfrm>
          <a:prstGeom prst="line">
            <a:avLst/>
          </a:prstGeom>
          <a:noFill/>
          <a:ln w="19050">
            <a:solidFill>
              <a:schemeClr val="tx1"/>
            </a:solidFill>
            <a:round/>
            <a:headEnd/>
            <a:tailEnd/>
          </a:ln>
        </p:spPr>
        <p:txBody>
          <a:bodyPr wrap="none" anchor="ctr"/>
          <a:lstStyle/>
          <a:p>
            <a:endParaRPr lang="en-US" dirty="0"/>
          </a:p>
        </p:txBody>
      </p:sp>
      <p:sp>
        <p:nvSpPr>
          <p:cNvPr id="13345" name="Line 39"/>
          <p:cNvSpPr>
            <a:spLocks noChangeAspect="1" noChangeShapeType="1"/>
          </p:cNvSpPr>
          <p:nvPr/>
        </p:nvSpPr>
        <p:spPr bwMode="auto">
          <a:xfrm>
            <a:off x="3590925" y="4395788"/>
            <a:ext cx="128588" cy="0"/>
          </a:xfrm>
          <a:prstGeom prst="line">
            <a:avLst/>
          </a:prstGeom>
          <a:noFill/>
          <a:ln w="19050">
            <a:solidFill>
              <a:schemeClr val="tx1"/>
            </a:solidFill>
            <a:round/>
            <a:headEnd/>
            <a:tailEnd/>
          </a:ln>
        </p:spPr>
        <p:txBody>
          <a:bodyPr wrap="none" anchor="ctr"/>
          <a:lstStyle/>
          <a:p>
            <a:endParaRPr lang="en-US" dirty="0"/>
          </a:p>
        </p:txBody>
      </p:sp>
      <p:sp>
        <p:nvSpPr>
          <p:cNvPr id="13346" name="Rectangle 40"/>
          <p:cNvSpPr>
            <a:spLocks noChangeAspect="1" noChangeArrowheads="1"/>
          </p:cNvSpPr>
          <p:nvPr/>
        </p:nvSpPr>
        <p:spPr bwMode="auto">
          <a:xfrm>
            <a:off x="3335338" y="3841750"/>
            <a:ext cx="171450" cy="298450"/>
          </a:xfrm>
          <a:prstGeom prst="rect">
            <a:avLst/>
          </a:prstGeom>
          <a:gradFill rotWithShape="0">
            <a:gsLst>
              <a:gs pos="0">
                <a:srgbClr val="767647"/>
              </a:gs>
              <a:gs pos="50000">
                <a:srgbClr val="FFFF99"/>
              </a:gs>
              <a:gs pos="100000">
                <a:srgbClr val="767647"/>
              </a:gs>
            </a:gsLst>
            <a:lin ang="5400000" scaled="1"/>
          </a:gradFill>
          <a:ln w="19050">
            <a:solidFill>
              <a:schemeClr val="tx1"/>
            </a:solidFill>
            <a:miter lim="800000"/>
            <a:headEnd/>
            <a:tailEnd/>
          </a:ln>
        </p:spPr>
        <p:txBody>
          <a:bodyPr wrap="none" anchor="ctr"/>
          <a:lstStyle/>
          <a:p>
            <a:endParaRPr lang="en-US" dirty="0"/>
          </a:p>
        </p:txBody>
      </p:sp>
      <p:sp>
        <p:nvSpPr>
          <p:cNvPr id="13347" name="Line 41"/>
          <p:cNvSpPr>
            <a:spLocks noChangeAspect="1" noChangeShapeType="1"/>
          </p:cNvSpPr>
          <p:nvPr/>
        </p:nvSpPr>
        <p:spPr bwMode="auto">
          <a:xfrm flipV="1">
            <a:off x="3421063" y="3841750"/>
            <a:ext cx="0" cy="298450"/>
          </a:xfrm>
          <a:prstGeom prst="line">
            <a:avLst/>
          </a:prstGeom>
          <a:noFill/>
          <a:ln w="19050">
            <a:solidFill>
              <a:schemeClr val="tx1"/>
            </a:solidFill>
            <a:round/>
            <a:headEnd/>
            <a:tailEnd/>
          </a:ln>
        </p:spPr>
        <p:txBody>
          <a:bodyPr wrap="none" anchor="ctr"/>
          <a:lstStyle/>
          <a:p>
            <a:endParaRPr lang="en-US" dirty="0"/>
          </a:p>
        </p:txBody>
      </p:sp>
      <p:sp>
        <p:nvSpPr>
          <p:cNvPr id="13348" name="Rectangle 42"/>
          <p:cNvSpPr>
            <a:spLocks noChangeAspect="1" noChangeArrowheads="1"/>
          </p:cNvSpPr>
          <p:nvPr/>
        </p:nvSpPr>
        <p:spPr bwMode="auto">
          <a:xfrm>
            <a:off x="3719513" y="3927475"/>
            <a:ext cx="84137" cy="127000"/>
          </a:xfrm>
          <a:prstGeom prst="rect">
            <a:avLst/>
          </a:prstGeom>
          <a:gradFill rotWithShape="0">
            <a:gsLst>
              <a:gs pos="0">
                <a:srgbClr val="595959"/>
              </a:gs>
              <a:gs pos="50000">
                <a:srgbClr val="C0C0C0"/>
              </a:gs>
              <a:gs pos="100000">
                <a:srgbClr val="595959"/>
              </a:gs>
            </a:gsLst>
            <a:lin ang="5400000" scaled="1"/>
          </a:gradFill>
          <a:ln w="19050">
            <a:solidFill>
              <a:schemeClr val="tx1"/>
            </a:solidFill>
            <a:miter lim="800000"/>
            <a:headEnd/>
            <a:tailEnd/>
          </a:ln>
        </p:spPr>
        <p:txBody>
          <a:bodyPr wrap="none" anchor="ctr"/>
          <a:lstStyle/>
          <a:p>
            <a:endParaRPr lang="en-US" dirty="0"/>
          </a:p>
        </p:txBody>
      </p:sp>
      <p:sp>
        <p:nvSpPr>
          <p:cNvPr id="13349" name="Rectangle 43"/>
          <p:cNvSpPr>
            <a:spLocks noChangeAspect="1" noChangeArrowheads="1"/>
          </p:cNvSpPr>
          <p:nvPr/>
        </p:nvSpPr>
        <p:spPr bwMode="auto">
          <a:xfrm>
            <a:off x="3797300" y="3708400"/>
            <a:ext cx="3270250" cy="569913"/>
          </a:xfrm>
          <a:prstGeom prst="rect">
            <a:avLst/>
          </a:prstGeom>
          <a:solidFill>
            <a:srgbClr val="C0C0C0"/>
          </a:solidFill>
          <a:ln w="19050">
            <a:solidFill>
              <a:schemeClr val="tx1"/>
            </a:solidFill>
            <a:miter lim="800000"/>
            <a:headEnd/>
            <a:tailEnd/>
          </a:ln>
        </p:spPr>
        <p:txBody>
          <a:bodyPr wrap="none" anchor="ctr"/>
          <a:lstStyle/>
          <a:p>
            <a:endParaRPr lang="en-US" dirty="0"/>
          </a:p>
        </p:txBody>
      </p:sp>
      <p:sp>
        <p:nvSpPr>
          <p:cNvPr id="13350" name="Rectangle 44"/>
          <p:cNvSpPr>
            <a:spLocks noChangeAspect="1" noChangeArrowheads="1"/>
          </p:cNvSpPr>
          <p:nvPr/>
        </p:nvSpPr>
        <p:spPr bwMode="auto">
          <a:xfrm>
            <a:off x="3873500" y="3798888"/>
            <a:ext cx="966788" cy="395287"/>
          </a:xfrm>
          <a:prstGeom prst="rect">
            <a:avLst/>
          </a:prstGeom>
          <a:solidFill>
            <a:srgbClr val="EAEAEA"/>
          </a:solidFill>
          <a:ln w="19050">
            <a:solidFill>
              <a:schemeClr val="tx1"/>
            </a:solidFill>
            <a:miter lim="800000"/>
            <a:headEnd/>
            <a:tailEnd/>
          </a:ln>
        </p:spPr>
        <p:txBody>
          <a:bodyPr wrap="none" anchor="ctr"/>
          <a:lstStyle/>
          <a:p>
            <a:endParaRPr lang="en-US" dirty="0"/>
          </a:p>
        </p:txBody>
      </p:sp>
      <p:grpSp>
        <p:nvGrpSpPr>
          <p:cNvPr id="13351" name="Group 45"/>
          <p:cNvGrpSpPr>
            <a:grpSpLocks noChangeAspect="1"/>
          </p:cNvGrpSpPr>
          <p:nvPr/>
        </p:nvGrpSpPr>
        <p:grpSpPr bwMode="auto">
          <a:xfrm>
            <a:off x="3873500" y="2371725"/>
            <a:ext cx="639763" cy="1343025"/>
            <a:chOff x="2928" y="192"/>
            <a:chExt cx="720" cy="1512"/>
          </a:xfrm>
        </p:grpSpPr>
        <p:sp>
          <p:nvSpPr>
            <p:cNvPr id="13476" name="Rectangle 46"/>
            <p:cNvSpPr>
              <a:spLocks noChangeAspect="1" noChangeArrowheads="1"/>
            </p:cNvSpPr>
            <p:nvPr/>
          </p:nvSpPr>
          <p:spPr bwMode="auto">
            <a:xfrm>
              <a:off x="3000" y="1344"/>
              <a:ext cx="576" cy="360"/>
            </a:xfrm>
            <a:prstGeom prst="rect">
              <a:avLst/>
            </a:prstGeom>
            <a:solidFill>
              <a:srgbClr val="C0C0C0"/>
            </a:solidFill>
            <a:ln w="19050">
              <a:solidFill>
                <a:schemeClr val="tx1"/>
              </a:solidFill>
              <a:miter lim="800000"/>
              <a:headEnd/>
              <a:tailEnd/>
            </a:ln>
          </p:spPr>
          <p:txBody>
            <a:bodyPr wrap="none" anchor="ctr"/>
            <a:lstStyle/>
            <a:p>
              <a:endParaRPr lang="en-US" dirty="0"/>
            </a:p>
          </p:txBody>
        </p:sp>
        <p:sp>
          <p:nvSpPr>
            <p:cNvPr id="13477" name="Rectangle 47"/>
            <p:cNvSpPr>
              <a:spLocks noChangeAspect="1" noChangeArrowheads="1"/>
            </p:cNvSpPr>
            <p:nvPr/>
          </p:nvSpPr>
          <p:spPr bwMode="auto">
            <a:xfrm>
              <a:off x="3048" y="1056"/>
              <a:ext cx="480" cy="288"/>
            </a:xfrm>
            <a:prstGeom prst="rect">
              <a:avLst/>
            </a:prstGeom>
            <a:gradFill rotWithShape="0">
              <a:gsLst>
                <a:gs pos="0">
                  <a:srgbClr val="929292"/>
                </a:gs>
                <a:gs pos="50000">
                  <a:srgbClr val="C0C0C0"/>
                </a:gs>
                <a:gs pos="100000">
                  <a:srgbClr val="929292"/>
                </a:gs>
              </a:gsLst>
              <a:lin ang="0" scaled="1"/>
            </a:gradFill>
            <a:ln w="19050">
              <a:solidFill>
                <a:schemeClr val="tx1"/>
              </a:solidFill>
              <a:miter lim="800000"/>
              <a:headEnd/>
              <a:tailEnd/>
            </a:ln>
          </p:spPr>
          <p:txBody>
            <a:bodyPr wrap="none" anchor="ctr"/>
            <a:lstStyle/>
            <a:p>
              <a:endParaRPr lang="en-US" dirty="0"/>
            </a:p>
          </p:txBody>
        </p:sp>
        <p:sp>
          <p:nvSpPr>
            <p:cNvPr id="13478" name="Rectangle 48"/>
            <p:cNvSpPr>
              <a:spLocks noChangeAspect="1" noChangeArrowheads="1"/>
            </p:cNvSpPr>
            <p:nvPr/>
          </p:nvSpPr>
          <p:spPr bwMode="auto">
            <a:xfrm>
              <a:off x="2928" y="192"/>
              <a:ext cx="720" cy="864"/>
            </a:xfrm>
            <a:prstGeom prst="rect">
              <a:avLst/>
            </a:prstGeom>
            <a:gradFill rotWithShape="0">
              <a:gsLst>
                <a:gs pos="0">
                  <a:srgbClr val="929292"/>
                </a:gs>
                <a:gs pos="50000">
                  <a:srgbClr val="C0C0C0"/>
                </a:gs>
                <a:gs pos="100000">
                  <a:srgbClr val="929292"/>
                </a:gs>
              </a:gsLst>
              <a:lin ang="0" scaled="1"/>
            </a:gradFill>
            <a:ln w="19050">
              <a:solidFill>
                <a:schemeClr val="tx1"/>
              </a:solidFill>
              <a:miter lim="800000"/>
              <a:headEnd/>
              <a:tailEnd/>
            </a:ln>
          </p:spPr>
          <p:txBody>
            <a:bodyPr wrap="none" anchor="ctr"/>
            <a:lstStyle/>
            <a:p>
              <a:endParaRPr lang="en-US" dirty="0"/>
            </a:p>
          </p:txBody>
        </p:sp>
      </p:grpSp>
      <p:grpSp>
        <p:nvGrpSpPr>
          <p:cNvPr id="13352" name="Group 49"/>
          <p:cNvGrpSpPr>
            <a:grpSpLocks noChangeAspect="1"/>
          </p:cNvGrpSpPr>
          <p:nvPr/>
        </p:nvGrpSpPr>
        <p:grpSpPr bwMode="auto">
          <a:xfrm>
            <a:off x="3959225" y="3052763"/>
            <a:ext cx="468313" cy="44450"/>
            <a:chOff x="2856" y="960"/>
            <a:chExt cx="528" cy="48"/>
          </a:xfrm>
        </p:grpSpPr>
        <p:sp>
          <p:nvSpPr>
            <p:cNvPr id="13472" name="Oval 50"/>
            <p:cNvSpPr>
              <a:spLocks noChangeAspect="1" noChangeArrowheads="1"/>
            </p:cNvSpPr>
            <p:nvPr/>
          </p:nvSpPr>
          <p:spPr bwMode="auto">
            <a:xfrm>
              <a:off x="2856"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3473" name="Oval 51"/>
            <p:cNvSpPr>
              <a:spLocks noChangeAspect="1" noChangeArrowheads="1"/>
            </p:cNvSpPr>
            <p:nvPr/>
          </p:nvSpPr>
          <p:spPr bwMode="auto">
            <a:xfrm>
              <a:off x="3008"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3474" name="Oval 52"/>
            <p:cNvSpPr>
              <a:spLocks noChangeAspect="1" noChangeArrowheads="1"/>
            </p:cNvSpPr>
            <p:nvPr/>
          </p:nvSpPr>
          <p:spPr bwMode="auto">
            <a:xfrm>
              <a:off x="3160"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3475" name="Oval 53"/>
            <p:cNvSpPr>
              <a:spLocks noChangeAspect="1" noChangeArrowheads="1"/>
            </p:cNvSpPr>
            <p:nvPr/>
          </p:nvSpPr>
          <p:spPr bwMode="auto">
            <a:xfrm>
              <a:off x="3312"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grpSp>
      <p:grpSp>
        <p:nvGrpSpPr>
          <p:cNvPr id="13353" name="Group 54"/>
          <p:cNvGrpSpPr>
            <a:grpSpLocks noChangeAspect="1"/>
          </p:cNvGrpSpPr>
          <p:nvPr/>
        </p:nvGrpSpPr>
        <p:grpSpPr bwMode="auto">
          <a:xfrm>
            <a:off x="3959225" y="2422525"/>
            <a:ext cx="468313" cy="42863"/>
            <a:chOff x="2856" y="960"/>
            <a:chExt cx="528" cy="48"/>
          </a:xfrm>
        </p:grpSpPr>
        <p:sp>
          <p:nvSpPr>
            <p:cNvPr id="13468" name="Oval 55"/>
            <p:cNvSpPr>
              <a:spLocks noChangeAspect="1" noChangeArrowheads="1"/>
            </p:cNvSpPr>
            <p:nvPr/>
          </p:nvSpPr>
          <p:spPr bwMode="auto">
            <a:xfrm>
              <a:off x="2856"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3469" name="Oval 56"/>
            <p:cNvSpPr>
              <a:spLocks noChangeAspect="1" noChangeArrowheads="1"/>
            </p:cNvSpPr>
            <p:nvPr/>
          </p:nvSpPr>
          <p:spPr bwMode="auto">
            <a:xfrm>
              <a:off x="3008"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3470" name="Oval 57"/>
            <p:cNvSpPr>
              <a:spLocks noChangeAspect="1" noChangeArrowheads="1"/>
            </p:cNvSpPr>
            <p:nvPr/>
          </p:nvSpPr>
          <p:spPr bwMode="auto">
            <a:xfrm>
              <a:off x="3160"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3471" name="Oval 58"/>
            <p:cNvSpPr>
              <a:spLocks noChangeAspect="1" noChangeArrowheads="1"/>
            </p:cNvSpPr>
            <p:nvPr/>
          </p:nvSpPr>
          <p:spPr bwMode="auto">
            <a:xfrm>
              <a:off x="3312"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grpSp>
      <p:grpSp>
        <p:nvGrpSpPr>
          <p:cNvPr id="13354" name="Group 59"/>
          <p:cNvGrpSpPr>
            <a:grpSpLocks noChangeAspect="1"/>
          </p:cNvGrpSpPr>
          <p:nvPr/>
        </p:nvGrpSpPr>
        <p:grpSpPr bwMode="auto">
          <a:xfrm flipV="1">
            <a:off x="4265613" y="4284663"/>
            <a:ext cx="639762" cy="1343025"/>
            <a:chOff x="2928" y="192"/>
            <a:chExt cx="720" cy="1512"/>
          </a:xfrm>
        </p:grpSpPr>
        <p:sp>
          <p:nvSpPr>
            <p:cNvPr id="13465" name="Rectangle 60"/>
            <p:cNvSpPr>
              <a:spLocks noChangeAspect="1" noChangeArrowheads="1"/>
            </p:cNvSpPr>
            <p:nvPr/>
          </p:nvSpPr>
          <p:spPr bwMode="auto">
            <a:xfrm>
              <a:off x="3000" y="1344"/>
              <a:ext cx="576" cy="360"/>
            </a:xfrm>
            <a:prstGeom prst="rect">
              <a:avLst/>
            </a:prstGeom>
            <a:solidFill>
              <a:srgbClr val="C0C0C0"/>
            </a:solidFill>
            <a:ln w="19050">
              <a:solidFill>
                <a:schemeClr val="tx1"/>
              </a:solidFill>
              <a:miter lim="800000"/>
              <a:headEnd/>
              <a:tailEnd/>
            </a:ln>
          </p:spPr>
          <p:txBody>
            <a:bodyPr wrap="none" anchor="ctr"/>
            <a:lstStyle/>
            <a:p>
              <a:endParaRPr lang="en-US" dirty="0"/>
            </a:p>
          </p:txBody>
        </p:sp>
        <p:sp>
          <p:nvSpPr>
            <p:cNvPr id="13466" name="Rectangle 61"/>
            <p:cNvSpPr>
              <a:spLocks noChangeAspect="1" noChangeArrowheads="1"/>
            </p:cNvSpPr>
            <p:nvPr/>
          </p:nvSpPr>
          <p:spPr bwMode="auto">
            <a:xfrm>
              <a:off x="3048" y="1056"/>
              <a:ext cx="480" cy="288"/>
            </a:xfrm>
            <a:prstGeom prst="rect">
              <a:avLst/>
            </a:prstGeom>
            <a:gradFill rotWithShape="0">
              <a:gsLst>
                <a:gs pos="0">
                  <a:srgbClr val="929292"/>
                </a:gs>
                <a:gs pos="50000">
                  <a:srgbClr val="C0C0C0"/>
                </a:gs>
                <a:gs pos="100000">
                  <a:srgbClr val="929292"/>
                </a:gs>
              </a:gsLst>
              <a:lin ang="0" scaled="1"/>
            </a:gradFill>
            <a:ln w="19050">
              <a:solidFill>
                <a:schemeClr val="tx1"/>
              </a:solidFill>
              <a:miter lim="800000"/>
              <a:headEnd/>
              <a:tailEnd/>
            </a:ln>
          </p:spPr>
          <p:txBody>
            <a:bodyPr wrap="none" anchor="ctr"/>
            <a:lstStyle/>
            <a:p>
              <a:endParaRPr lang="en-US" dirty="0"/>
            </a:p>
          </p:txBody>
        </p:sp>
        <p:sp>
          <p:nvSpPr>
            <p:cNvPr id="13467" name="Rectangle 62"/>
            <p:cNvSpPr>
              <a:spLocks noChangeAspect="1" noChangeArrowheads="1"/>
            </p:cNvSpPr>
            <p:nvPr/>
          </p:nvSpPr>
          <p:spPr bwMode="auto">
            <a:xfrm>
              <a:off x="2928" y="192"/>
              <a:ext cx="720" cy="864"/>
            </a:xfrm>
            <a:prstGeom prst="rect">
              <a:avLst/>
            </a:prstGeom>
            <a:gradFill rotWithShape="0">
              <a:gsLst>
                <a:gs pos="0">
                  <a:srgbClr val="929292"/>
                </a:gs>
                <a:gs pos="50000">
                  <a:srgbClr val="C0C0C0"/>
                </a:gs>
                <a:gs pos="100000">
                  <a:srgbClr val="929292"/>
                </a:gs>
              </a:gsLst>
              <a:lin ang="0" scaled="1"/>
            </a:gradFill>
            <a:ln w="19050">
              <a:solidFill>
                <a:schemeClr val="tx1"/>
              </a:solidFill>
              <a:miter lim="800000"/>
              <a:headEnd/>
              <a:tailEnd/>
            </a:ln>
          </p:spPr>
          <p:txBody>
            <a:bodyPr wrap="none" anchor="ctr"/>
            <a:lstStyle/>
            <a:p>
              <a:endParaRPr lang="en-US" dirty="0"/>
            </a:p>
          </p:txBody>
        </p:sp>
      </p:grpSp>
      <p:grpSp>
        <p:nvGrpSpPr>
          <p:cNvPr id="13355" name="Group 63"/>
          <p:cNvGrpSpPr>
            <a:grpSpLocks noChangeAspect="1"/>
          </p:cNvGrpSpPr>
          <p:nvPr/>
        </p:nvGrpSpPr>
        <p:grpSpPr bwMode="auto">
          <a:xfrm flipV="1">
            <a:off x="4349750" y="4902200"/>
            <a:ext cx="469900" cy="42863"/>
            <a:chOff x="2856" y="960"/>
            <a:chExt cx="528" cy="48"/>
          </a:xfrm>
        </p:grpSpPr>
        <p:sp>
          <p:nvSpPr>
            <p:cNvPr id="13461" name="Oval 64"/>
            <p:cNvSpPr>
              <a:spLocks noChangeAspect="1" noChangeArrowheads="1"/>
            </p:cNvSpPr>
            <p:nvPr/>
          </p:nvSpPr>
          <p:spPr bwMode="auto">
            <a:xfrm>
              <a:off x="2856"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3462" name="Oval 65"/>
            <p:cNvSpPr>
              <a:spLocks noChangeAspect="1" noChangeArrowheads="1"/>
            </p:cNvSpPr>
            <p:nvPr/>
          </p:nvSpPr>
          <p:spPr bwMode="auto">
            <a:xfrm>
              <a:off x="3008"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3463" name="Oval 66"/>
            <p:cNvSpPr>
              <a:spLocks noChangeAspect="1" noChangeArrowheads="1"/>
            </p:cNvSpPr>
            <p:nvPr/>
          </p:nvSpPr>
          <p:spPr bwMode="auto">
            <a:xfrm>
              <a:off x="3160"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3464" name="Oval 67"/>
            <p:cNvSpPr>
              <a:spLocks noChangeAspect="1" noChangeArrowheads="1"/>
            </p:cNvSpPr>
            <p:nvPr/>
          </p:nvSpPr>
          <p:spPr bwMode="auto">
            <a:xfrm>
              <a:off x="3312"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grpSp>
      <p:grpSp>
        <p:nvGrpSpPr>
          <p:cNvPr id="13356" name="Group 68"/>
          <p:cNvGrpSpPr>
            <a:grpSpLocks noChangeAspect="1"/>
          </p:cNvGrpSpPr>
          <p:nvPr/>
        </p:nvGrpSpPr>
        <p:grpSpPr bwMode="auto">
          <a:xfrm flipV="1">
            <a:off x="4349750" y="5541963"/>
            <a:ext cx="469900" cy="42862"/>
            <a:chOff x="2856" y="960"/>
            <a:chExt cx="528" cy="48"/>
          </a:xfrm>
        </p:grpSpPr>
        <p:sp>
          <p:nvSpPr>
            <p:cNvPr id="13457" name="Oval 69"/>
            <p:cNvSpPr>
              <a:spLocks noChangeAspect="1" noChangeArrowheads="1"/>
            </p:cNvSpPr>
            <p:nvPr/>
          </p:nvSpPr>
          <p:spPr bwMode="auto">
            <a:xfrm>
              <a:off x="2856"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3458" name="Oval 70"/>
            <p:cNvSpPr>
              <a:spLocks noChangeAspect="1" noChangeArrowheads="1"/>
            </p:cNvSpPr>
            <p:nvPr/>
          </p:nvSpPr>
          <p:spPr bwMode="auto">
            <a:xfrm>
              <a:off x="3008"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3459" name="Oval 71"/>
            <p:cNvSpPr>
              <a:spLocks noChangeAspect="1" noChangeArrowheads="1"/>
            </p:cNvSpPr>
            <p:nvPr/>
          </p:nvSpPr>
          <p:spPr bwMode="auto">
            <a:xfrm>
              <a:off x="3160"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3460" name="Oval 72"/>
            <p:cNvSpPr>
              <a:spLocks noChangeAspect="1" noChangeArrowheads="1"/>
            </p:cNvSpPr>
            <p:nvPr/>
          </p:nvSpPr>
          <p:spPr bwMode="auto">
            <a:xfrm>
              <a:off x="3312"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grpSp>
      <p:sp>
        <p:nvSpPr>
          <p:cNvPr id="13357" name="Rectangle 73"/>
          <p:cNvSpPr>
            <a:spLocks noChangeAspect="1" noChangeArrowheads="1"/>
          </p:cNvSpPr>
          <p:nvPr/>
        </p:nvSpPr>
        <p:spPr bwMode="auto">
          <a:xfrm>
            <a:off x="6007100" y="3798888"/>
            <a:ext cx="966788" cy="395287"/>
          </a:xfrm>
          <a:prstGeom prst="rect">
            <a:avLst/>
          </a:prstGeom>
          <a:solidFill>
            <a:srgbClr val="EAEAEA"/>
          </a:solidFill>
          <a:ln w="19050">
            <a:solidFill>
              <a:schemeClr val="tx1"/>
            </a:solidFill>
            <a:miter lim="800000"/>
            <a:headEnd/>
            <a:tailEnd/>
          </a:ln>
        </p:spPr>
        <p:txBody>
          <a:bodyPr wrap="none" anchor="ctr"/>
          <a:lstStyle/>
          <a:p>
            <a:endParaRPr lang="en-US" dirty="0"/>
          </a:p>
        </p:txBody>
      </p:sp>
      <p:grpSp>
        <p:nvGrpSpPr>
          <p:cNvPr id="13358" name="Group 74"/>
          <p:cNvGrpSpPr>
            <a:grpSpLocks noChangeAspect="1"/>
          </p:cNvGrpSpPr>
          <p:nvPr/>
        </p:nvGrpSpPr>
        <p:grpSpPr bwMode="auto">
          <a:xfrm>
            <a:off x="6007100" y="2371725"/>
            <a:ext cx="639763" cy="1343025"/>
            <a:chOff x="2928" y="192"/>
            <a:chExt cx="720" cy="1512"/>
          </a:xfrm>
        </p:grpSpPr>
        <p:sp>
          <p:nvSpPr>
            <p:cNvPr id="13454" name="Rectangle 75"/>
            <p:cNvSpPr>
              <a:spLocks noChangeAspect="1" noChangeArrowheads="1"/>
            </p:cNvSpPr>
            <p:nvPr/>
          </p:nvSpPr>
          <p:spPr bwMode="auto">
            <a:xfrm>
              <a:off x="3000" y="1344"/>
              <a:ext cx="576" cy="360"/>
            </a:xfrm>
            <a:prstGeom prst="rect">
              <a:avLst/>
            </a:prstGeom>
            <a:solidFill>
              <a:srgbClr val="C0C0C0"/>
            </a:solidFill>
            <a:ln w="19050">
              <a:solidFill>
                <a:schemeClr val="tx1"/>
              </a:solidFill>
              <a:miter lim="800000"/>
              <a:headEnd/>
              <a:tailEnd/>
            </a:ln>
          </p:spPr>
          <p:txBody>
            <a:bodyPr wrap="none" anchor="ctr"/>
            <a:lstStyle/>
            <a:p>
              <a:endParaRPr lang="en-US" dirty="0"/>
            </a:p>
          </p:txBody>
        </p:sp>
        <p:sp>
          <p:nvSpPr>
            <p:cNvPr id="13455" name="Rectangle 76"/>
            <p:cNvSpPr>
              <a:spLocks noChangeAspect="1" noChangeArrowheads="1"/>
            </p:cNvSpPr>
            <p:nvPr/>
          </p:nvSpPr>
          <p:spPr bwMode="auto">
            <a:xfrm>
              <a:off x="3048" y="1056"/>
              <a:ext cx="480" cy="288"/>
            </a:xfrm>
            <a:prstGeom prst="rect">
              <a:avLst/>
            </a:prstGeom>
            <a:gradFill rotWithShape="0">
              <a:gsLst>
                <a:gs pos="0">
                  <a:srgbClr val="929292"/>
                </a:gs>
                <a:gs pos="50000">
                  <a:srgbClr val="C0C0C0"/>
                </a:gs>
                <a:gs pos="100000">
                  <a:srgbClr val="929292"/>
                </a:gs>
              </a:gsLst>
              <a:lin ang="0" scaled="1"/>
            </a:gradFill>
            <a:ln w="19050">
              <a:solidFill>
                <a:schemeClr val="tx1"/>
              </a:solidFill>
              <a:miter lim="800000"/>
              <a:headEnd/>
              <a:tailEnd/>
            </a:ln>
          </p:spPr>
          <p:txBody>
            <a:bodyPr wrap="none" anchor="ctr"/>
            <a:lstStyle/>
            <a:p>
              <a:endParaRPr lang="en-US" dirty="0"/>
            </a:p>
          </p:txBody>
        </p:sp>
        <p:sp>
          <p:nvSpPr>
            <p:cNvPr id="13456" name="Rectangle 77"/>
            <p:cNvSpPr>
              <a:spLocks noChangeAspect="1" noChangeArrowheads="1"/>
            </p:cNvSpPr>
            <p:nvPr/>
          </p:nvSpPr>
          <p:spPr bwMode="auto">
            <a:xfrm>
              <a:off x="2928" y="192"/>
              <a:ext cx="720" cy="864"/>
            </a:xfrm>
            <a:prstGeom prst="rect">
              <a:avLst/>
            </a:prstGeom>
            <a:gradFill rotWithShape="0">
              <a:gsLst>
                <a:gs pos="0">
                  <a:srgbClr val="929292"/>
                </a:gs>
                <a:gs pos="50000">
                  <a:srgbClr val="C0C0C0"/>
                </a:gs>
                <a:gs pos="100000">
                  <a:srgbClr val="929292"/>
                </a:gs>
              </a:gsLst>
              <a:lin ang="0" scaled="1"/>
            </a:gradFill>
            <a:ln w="19050">
              <a:solidFill>
                <a:schemeClr val="tx1"/>
              </a:solidFill>
              <a:miter lim="800000"/>
              <a:headEnd/>
              <a:tailEnd/>
            </a:ln>
          </p:spPr>
          <p:txBody>
            <a:bodyPr wrap="none" anchor="ctr"/>
            <a:lstStyle/>
            <a:p>
              <a:endParaRPr lang="en-US" dirty="0"/>
            </a:p>
          </p:txBody>
        </p:sp>
      </p:grpSp>
      <p:grpSp>
        <p:nvGrpSpPr>
          <p:cNvPr id="13359" name="Group 78"/>
          <p:cNvGrpSpPr>
            <a:grpSpLocks noChangeAspect="1"/>
          </p:cNvGrpSpPr>
          <p:nvPr/>
        </p:nvGrpSpPr>
        <p:grpSpPr bwMode="auto">
          <a:xfrm>
            <a:off x="6092825" y="3052763"/>
            <a:ext cx="468313" cy="44450"/>
            <a:chOff x="2856" y="960"/>
            <a:chExt cx="528" cy="48"/>
          </a:xfrm>
        </p:grpSpPr>
        <p:sp>
          <p:nvSpPr>
            <p:cNvPr id="13450" name="Oval 79"/>
            <p:cNvSpPr>
              <a:spLocks noChangeAspect="1" noChangeArrowheads="1"/>
            </p:cNvSpPr>
            <p:nvPr/>
          </p:nvSpPr>
          <p:spPr bwMode="auto">
            <a:xfrm>
              <a:off x="2856"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3451" name="Oval 80"/>
            <p:cNvSpPr>
              <a:spLocks noChangeAspect="1" noChangeArrowheads="1"/>
            </p:cNvSpPr>
            <p:nvPr/>
          </p:nvSpPr>
          <p:spPr bwMode="auto">
            <a:xfrm>
              <a:off x="3008"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3452" name="Oval 81"/>
            <p:cNvSpPr>
              <a:spLocks noChangeAspect="1" noChangeArrowheads="1"/>
            </p:cNvSpPr>
            <p:nvPr/>
          </p:nvSpPr>
          <p:spPr bwMode="auto">
            <a:xfrm>
              <a:off x="3160"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3453" name="Oval 82"/>
            <p:cNvSpPr>
              <a:spLocks noChangeAspect="1" noChangeArrowheads="1"/>
            </p:cNvSpPr>
            <p:nvPr/>
          </p:nvSpPr>
          <p:spPr bwMode="auto">
            <a:xfrm>
              <a:off x="3312"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grpSp>
      <p:grpSp>
        <p:nvGrpSpPr>
          <p:cNvPr id="13360" name="Group 83"/>
          <p:cNvGrpSpPr>
            <a:grpSpLocks noChangeAspect="1"/>
          </p:cNvGrpSpPr>
          <p:nvPr/>
        </p:nvGrpSpPr>
        <p:grpSpPr bwMode="auto">
          <a:xfrm>
            <a:off x="6092825" y="2422525"/>
            <a:ext cx="468313" cy="42863"/>
            <a:chOff x="2856" y="960"/>
            <a:chExt cx="528" cy="48"/>
          </a:xfrm>
        </p:grpSpPr>
        <p:sp>
          <p:nvSpPr>
            <p:cNvPr id="13446" name="Oval 84"/>
            <p:cNvSpPr>
              <a:spLocks noChangeAspect="1" noChangeArrowheads="1"/>
            </p:cNvSpPr>
            <p:nvPr/>
          </p:nvSpPr>
          <p:spPr bwMode="auto">
            <a:xfrm>
              <a:off x="2856"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3447" name="Oval 85"/>
            <p:cNvSpPr>
              <a:spLocks noChangeAspect="1" noChangeArrowheads="1"/>
            </p:cNvSpPr>
            <p:nvPr/>
          </p:nvSpPr>
          <p:spPr bwMode="auto">
            <a:xfrm>
              <a:off x="3008"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3448" name="Oval 86"/>
            <p:cNvSpPr>
              <a:spLocks noChangeAspect="1" noChangeArrowheads="1"/>
            </p:cNvSpPr>
            <p:nvPr/>
          </p:nvSpPr>
          <p:spPr bwMode="auto">
            <a:xfrm>
              <a:off x="3160"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3449" name="Oval 87"/>
            <p:cNvSpPr>
              <a:spLocks noChangeAspect="1" noChangeArrowheads="1"/>
            </p:cNvSpPr>
            <p:nvPr/>
          </p:nvSpPr>
          <p:spPr bwMode="auto">
            <a:xfrm>
              <a:off x="3312"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grpSp>
      <p:grpSp>
        <p:nvGrpSpPr>
          <p:cNvPr id="13361" name="Group 88"/>
          <p:cNvGrpSpPr>
            <a:grpSpLocks noChangeAspect="1"/>
          </p:cNvGrpSpPr>
          <p:nvPr/>
        </p:nvGrpSpPr>
        <p:grpSpPr bwMode="auto">
          <a:xfrm flipV="1">
            <a:off x="6399213" y="4284663"/>
            <a:ext cx="639762" cy="1343025"/>
            <a:chOff x="2928" y="192"/>
            <a:chExt cx="720" cy="1512"/>
          </a:xfrm>
        </p:grpSpPr>
        <p:sp>
          <p:nvSpPr>
            <p:cNvPr id="13443" name="Rectangle 89"/>
            <p:cNvSpPr>
              <a:spLocks noChangeAspect="1" noChangeArrowheads="1"/>
            </p:cNvSpPr>
            <p:nvPr/>
          </p:nvSpPr>
          <p:spPr bwMode="auto">
            <a:xfrm>
              <a:off x="3000" y="1344"/>
              <a:ext cx="576" cy="360"/>
            </a:xfrm>
            <a:prstGeom prst="rect">
              <a:avLst/>
            </a:prstGeom>
            <a:solidFill>
              <a:srgbClr val="C0C0C0"/>
            </a:solidFill>
            <a:ln w="19050">
              <a:solidFill>
                <a:schemeClr val="tx1"/>
              </a:solidFill>
              <a:miter lim="800000"/>
              <a:headEnd/>
              <a:tailEnd/>
            </a:ln>
          </p:spPr>
          <p:txBody>
            <a:bodyPr wrap="none" anchor="ctr"/>
            <a:lstStyle/>
            <a:p>
              <a:endParaRPr lang="en-US" dirty="0"/>
            </a:p>
          </p:txBody>
        </p:sp>
        <p:sp>
          <p:nvSpPr>
            <p:cNvPr id="13444" name="Rectangle 90"/>
            <p:cNvSpPr>
              <a:spLocks noChangeAspect="1" noChangeArrowheads="1"/>
            </p:cNvSpPr>
            <p:nvPr/>
          </p:nvSpPr>
          <p:spPr bwMode="auto">
            <a:xfrm>
              <a:off x="3048" y="1056"/>
              <a:ext cx="480" cy="288"/>
            </a:xfrm>
            <a:prstGeom prst="rect">
              <a:avLst/>
            </a:prstGeom>
            <a:gradFill rotWithShape="0">
              <a:gsLst>
                <a:gs pos="0">
                  <a:srgbClr val="929292"/>
                </a:gs>
                <a:gs pos="50000">
                  <a:srgbClr val="C0C0C0"/>
                </a:gs>
                <a:gs pos="100000">
                  <a:srgbClr val="929292"/>
                </a:gs>
              </a:gsLst>
              <a:lin ang="0" scaled="1"/>
            </a:gradFill>
            <a:ln w="19050">
              <a:solidFill>
                <a:schemeClr val="tx1"/>
              </a:solidFill>
              <a:miter lim="800000"/>
              <a:headEnd/>
              <a:tailEnd/>
            </a:ln>
          </p:spPr>
          <p:txBody>
            <a:bodyPr wrap="none" anchor="ctr"/>
            <a:lstStyle/>
            <a:p>
              <a:endParaRPr lang="en-US" dirty="0"/>
            </a:p>
          </p:txBody>
        </p:sp>
        <p:sp>
          <p:nvSpPr>
            <p:cNvPr id="13445" name="Rectangle 91"/>
            <p:cNvSpPr>
              <a:spLocks noChangeAspect="1" noChangeArrowheads="1"/>
            </p:cNvSpPr>
            <p:nvPr/>
          </p:nvSpPr>
          <p:spPr bwMode="auto">
            <a:xfrm>
              <a:off x="2928" y="192"/>
              <a:ext cx="720" cy="864"/>
            </a:xfrm>
            <a:prstGeom prst="rect">
              <a:avLst/>
            </a:prstGeom>
            <a:gradFill rotWithShape="0">
              <a:gsLst>
                <a:gs pos="0">
                  <a:srgbClr val="929292"/>
                </a:gs>
                <a:gs pos="50000">
                  <a:srgbClr val="C0C0C0"/>
                </a:gs>
                <a:gs pos="100000">
                  <a:srgbClr val="929292"/>
                </a:gs>
              </a:gsLst>
              <a:lin ang="0" scaled="1"/>
            </a:gradFill>
            <a:ln w="19050">
              <a:solidFill>
                <a:schemeClr val="tx1"/>
              </a:solidFill>
              <a:miter lim="800000"/>
              <a:headEnd/>
              <a:tailEnd/>
            </a:ln>
          </p:spPr>
          <p:txBody>
            <a:bodyPr wrap="none" anchor="ctr"/>
            <a:lstStyle/>
            <a:p>
              <a:endParaRPr lang="en-US" dirty="0"/>
            </a:p>
          </p:txBody>
        </p:sp>
      </p:grpSp>
      <p:grpSp>
        <p:nvGrpSpPr>
          <p:cNvPr id="13362" name="Group 92"/>
          <p:cNvGrpSpPr>
            <a:grpSpLocks noChangeAspect="1"/>
          </p:cNvGrpSpPr>
          <p:nvPr/>
        </p:nvGrpSpPr>
        <p:grpSpPr bwMode="auto">
          <a:xfrm flipV="1">
            <a:off x="6483350" y="4902200"/>
            <a:ext cx="469900" cy="42863"/>
            <a:chOff x="2856" y="960"/>
            <a:chExt cx="528" cy="48"/>
          </a:xfrm>
        </p:grpSpPr>
        <p:sp>
          <p:nvSpPr>
            <p:cNvPr id="13439" name="Oval 93"/>
            <p:cNvSpPr>
              <a:spLocks noChangeAspect="1" noChangeArrowheads="1"/>
            </p:cNvSpPr>
            <p:nvPr/>
          </p:nvSpPr>
          <p:spPr bwMode="auto">
            <a:xfrm>
              <a:off x="2856"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3440" name="Oval 94"/>
            <p:cNvSpPr>
              <a:spLocks noChangeAspect="1" noChangeArrowheads="1"/>
            </p:cNvSpPr>
            <p:nvPr/>
          </p:nvSpPr>
          <p:spPr bwMode="auto">
            <a:xfrm>
              <a:off x="3008"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3441" name="Oval 95"/>
            <p:cNvSpPr>
              <a:spLocks noChangeAspect="1" noChangeArrowheads="1"/>
            </p:cNvSpPr>
            <p:nvPr/>
          </p:nvSpPr>
          <p:spPr bwMode="auto">
            <a:xfrm>
              <a:off x="3160"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3442" name="Oval 96"/>
            <p:cNvSpPr>
              <a:spLocks noChangeAspect="1" noChangeArrowheads="1"/>
            </p:cNvSpPr>
            <p:nvPr/>
          </p:nvSpPr>
          <p:spPr bwMode="auto">
            <a:xfrm>
              <a:off x="3312"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grpSp>
      <p:grpSp>
        <p:nvGrpSpPr>
          <p:cNvPr id="13363" name="Group 97"/>
          <p:cNvGrpSpPr>
            <a:grpSpLocks noChangeAspect="1"/>
          </p:cNvGrpSpPr>
          <p:nvPr/>
        </p:nvGrpSpPr>
        <p:grpSpPr bwMode="auto">
          <a:xfrm flipV="1">
            <a:off x="6483350" y="5541963"/>
            <a:ext cx="469900" cy="42862"/>
            <a:chOff x="2856" y="960"/>
            <a:chExt cx="528" cy="48"/>
          </a:xfrm>
        </p:grpSpPr>
        <p:sp>
          <p:nvSpPr>
            <p:cNvPr id="13435" name="Oval 98"/>
            <p:cNvSpPr>
              <a:spLocks noChangeAspect="1" noChangeArrowheads="1"/>
            </p:cNvSpPr>
            <p:nvPr/>
          </p:nvSpPr>
          <p:spPr bwMode="auto">
            <a:xfrm>
              <a:off x="2856"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3436" name="Oval 99"/>
            <p:cNvSpPr>
              <a:spLocks noChangeAspect="1" noChangeArrowheads="1"/>
            </p:cNvSpPr>
            <p:nvPr/>
          </p:nvSpPr>
          <p:spPr bwMode="auto">
            <a:xfrm>
              <a:off x="3008"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3437" name="Oval 100"/>
            <p:cNvSpPr>
              <a:spLocks noChangeAspect="1" noChangeArrowheads="1"/>
            </p:cNvSpPr>
            <p:nvPr/>
          </p:nvSpPr>
          <p:spPr bwMode="auto">
            <a:xfrm>
              <a:off x="3160"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3438" name="Oval 101"/>
            <p:cNvSpPr>
              <a:spLocks noChangeAspect="1" noChangeArrowheads="1"/>
            </p:cNvSpPr>
            <p:nvPr/>
          </p:nvSpPr>
          <p:spPr bwMode="auto">
            <a:xfrm>
              <a:off x="3312"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grpSp>
      <p:sp>
        <p:nvSpPr>
          <p:cNvPr id="13364" name="Rectangle 102"/>
          <p:cNvSpPr>
            <a:spLocks noChangeAspect="1" noChangeArrowheads="1"/>
          </p:cNvSpPr>
          <p:nvPr/>
        </p:nvSpPr>
        <p:spPr bwMode="auto">
          <a:xfrm>
            <a:off x="4940300" y="3798888"/>
            <a:ext cx="966788" cy="395287"/>
          </a:xfrm>
          <a:prstGeom prst="rect">
            <a:avLst/>
          </a:prstGeom>
          <a:solidFill>
            <a:srgbClr val="EAEAEA"/>
          </a:solidFill>
          <a:ln w="19050">
            <a:solidFill>
              <a:schemeClr val="tx1"/>
            </a:solidFill>
            <a:miter lim="800000"/>
            <a:headEnd/>
            <a:tailEnd/>
          </a:ln>
        </p:spPr>
        <p:txBody>
          <a:bodyPr wrap="none" anchor="ctr"/>
          <a:lstStyle/>
          <a:p>
            <a:endParaRPr lang="en-US" dirty="0"/>
          </a:p>
        </p:txBody>
      </p:sp>
      <p:grpSp>
        <p:nvGrpSpPr>
          <p:cNvPr id="13365" name="Group 103"/>
          <p:cNvGrpSpPr>
            <a:grpSpLocks noChangeAspect="1"/>
          </p:cNvGrpSpPr>
          <p:nvPr/>
        </p:nvGrpSpPr>
        <p:grpSpPr bwMode="auto">
          <a:xfrm>
            <a:off x="4940300" y="2371725"/>
            <a:ext cx="639763" cy="1343025"/>
            <a:chOff x="2928" y="192"/>
            <a:chExt cx="720" cy="1512"/>
          </a:xfrm>
        </p:grpSpPr>
        <p:sp>
          <p:nvSpPr>
            <p:cNvPr id="13432" name="Rectangle 104"/>
            <p:cNvSpPr>
              <a:spLocks noChangeAspect="1" noChangeArrowheads="1"/>
            </p:cNvSpPr>
            <p:nvPr/>
          </p:nvSpPr>
          <p:spPr bwMode="auto">
            <a:xfrm>
              <a:off x="3000" y="1344"/>
              <a:ext cx="576" cy="360"/>
            </a:xfrm>
            <a:prstGeom prst="rect">
              <a:avLst/>
            </a:prstGeom>
            <a:solidFill>
              <a:srgbClr val="C0C0C0"/>
            </a:solidFill>
            <a:ln w="19050">
              <a:solidFill>
                <a:schemeClr val="tx1"/>
              </a:solidFill>
              <a:miter lim="800000"/>
              <a:headEnd/>
              <a:tailEnd/>
            </a:ln>
          </p:spPr>
          <p:txBody>
            <a:bodyPr wrap="none" anchor="ctr"/>
            <a:lstStyle/>
            <a:p>
              <a:endParaRPr lang="en-US" dirty="0"/>
            </a:p>
          </p:txBody>
        </p:sp>
        <p:sp>
          <p:nvSpPr>
            <p:cNvPr id="13433" name="Rectangle 105"/>
            <p:cNvSpPr>
              <a:spLocks noChangeAspect="1" noChangeArrowheads="1"/>
            </p:cNvSpPr>
            <p:nvPr/>
          </p:nvSpPr>
          <p:spPr bwMode="auto">
            <a:xfrm>
              <a:off x="3048" y="1056"/>
              <a:ext cx="480" cy="288"/>
            </a:xfrm>
            <a:prstGeom prst="rect">
              <a:avLst/>
            </a:prstGeom>
            <a:gradFill rotWithShape="0">
              <a:gsLst>
                <a:gs pos="0">
                  <a:srgbClr val="929292"/>
                </a:gs>
                <a:gs pos="50000">
                  <a:srgbClr val="C0C0C0"/>
                </a:gs>
                <a:gs pos="100000">
                  <a:srgbClr val="929292"/>
                </a:gs>
              </a:gsLst>
              <a:lin ang="0" scaled="1"/>
            </a:gradFill>
            <a:ln w="19050">
              <a:solidFill>
                <a:schemeClr val="tx1"/>
              </a:solidFill>
              <a:miter lim="800000"/>
              <a:headEnd/>
              <a:tailEnd/>
            </a:ln>
          </p:spPr>
          <p:txBody>
            <a:bodyPr wrap="none" anchor="ctr"/>
            <a:lstStyle/>
            <a:p>
              <a:endParaRPr lang="en-US" dirty="0"/>
            </a:p>
          </p:txBody>
        </p:sp>
        <p:sp>
          <p:nvSpPr>
            <p:cNvPr id="13434" name="Rectangle 106"/>
            <p:cNvSpPr>
              <a:spLocks noChangeAspect="1" noChangeArrowheads="1"/>
            </p:cNvSpPr>
            <p:nvPr/>
          </p:nvSpPr>
          <p:spPr bwMode="auto">
            <a:xfrm>
              <a:off x="2928" y="192"/>
              <a:ext cx="720" cy="864"/>
            </a:xfrm>
            <a:prstGeom prst="rect">
              <a:avLst/>
            </a:prstGeom>
            <a:gradFill rotWithShape="0">
              <a:gsLst>
                <a:gs pos="0">
                  <a:srgbClr val="929292"/>
                </a:gs>
                <a:gs pos="50000">
                  <a:srgbClr val="C0C0C0"/>
                </a:gs>
                <a:gs pos="100000">
                  <a:srgbClr val="929292"/>
                </a:gs>
              </a:gsLst>
              <a:lin ang="0" scaled="1"/>
            </a:gradFill>
            <a:ln w="19050">
              <a:solidFill>
                <a:schemeClr val="tx1"/>
              </a:solidFill>
              <a:miter lim="800000"/>
              <a:headEnd/>
              <a:tailEnd/>
            </a:ln>
          </p:spPr>
          <p:txBody>
            <a:bodyPr wrap="none" anchor="ctr"/>
            <a:lstStyle/>
            <a:p>
              <a:endParaRPr lang="en-US" dirty="0"/>
            </a:p>
          </p:txBody>
        </p:sp>
      </p:grpSp>
      <p:grpSp>
        <p:nvGrpSpPr>
          <p:cNvPr id="13366" name="Group 107"/>
          <p:cNvGrpSpPr>
            <a:grpSpLocks noChangeAspect="1"/>
          </p:cNvGrpSpPr>
          <p:nvPr/>
        </p:nvGrpSpPr>
        <p:grpSpPr bwMode="auto">
          <a:xfrm>
            <a:off x="5026025" y="3052763"/>
            <a:ext cx="468313" cy="44450"/>
            <a:chOff x="2856" y="960"/>
            <a:chExt cx="528" cy="48"/>
          </a:xfrm>
        </p:grpSpPr>
        <p:sp>
          <p:nvSpPr>
            <p:cNvPr id="13428" name="Oval 108"/>
            <p:cNvSpPr>
              <a:spLocks noChangeAspect="1" noChangeArrowheads="1"/>
            </p:cNvSpPr>
            <p:nvPr/>
          </p:nvSpPr>
          <p:spPr bwMode="auto">
            <a:xfrm>
              <a:off x="2856"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3429" name="Oval 109"/>
            <p:cNvSpPr>
              <a:spLocks noChangeAspect="1" noChangeArrowheads="1"/>
            </p:cNvSpPr>
            <p:nvPr/>
          </p:nvSpPr>
          <p:spPr bwMode="auto">
            <a:xfrm>
              <a:off x="3008"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3430" name="Oval 110"/>
            <p:cNvSpPr>
              <a:spLocks noChangeAspect="1" noChangeArrowheads="1"/>
            </p:cNvSpPr>
            <p:nvPr/>
          </p:nvSpPr>
          <p:spPr bwMode="auto">
            <a:xfrm>
              <a:off x="3160"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3431" name="Oval 111"/>
            <p:cNvSpPr>
              <a:spLocks noChangeAspect="1" noChangeArrowheads="1"/>
            </p:cNvSpPr>
            <p:nvPr/>
          </p:nvSpPr>
          <p:spPr bwMode="auto">
            <a:xfrm>
              <a:off x="3312"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grpSp>
      <p:grpSp>
        <p:nvGrpSpPr>
          <p:cNvPr id="13367" name="Group 112"/>
          <p:cNvGrpSpPr>
            <a:grpSpLocks noChangeAspect="1"/>
          </p:cNvGrpSpPr>
          <p:nvPr/>
        </p:nvGrpSpPr>
        <p:grpSpPr bwMode="auto">
          <a:xfrm>
            <a:off x="5026025" y="2422525"/>
            <a:ext cx="468313" cy="42863"/>
            <a:chOff x="2856" y="960"/>
            <a:chExt cx="528" cy="48"/>
          </a:xfrm>
        </p:grpSpPr>
        <p:sp>
          <p:nvSpPr>
            <p:cNvPr id="13424" name="Oval 113"/>
            <p:cNvSpPr>
              <a:spLocks noChangeAspect="1" noChangeArrowheads="1"/>
            </p:cNvSpPr>
            <p:nvPr/>
          </p:nvSpPr>
          <p:spPr bwMode="auto">
            <a:xfrm>
              <a:off x="2856"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3425" name="Oval 114"/>
            <p:cNvSpPr>
              <a:spLocks noChangeAspect="1" noChangeArrowheads="1"/>
            </p:cNvSpPr>
            <p:nvPr/>
          </p:nvSpPr>
          <p:spPr bwMode="auto">
            <a:xfrm>
              <a:off x="3008"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3426" name="Oval 115"/>
            <p:cNvSpPr>
              <a:spLocks noChangeAspect="1" noChangeArrowheads="1"/>
            </p:cNvSpPr>
            <p:nvPr/>
          </p:nvSpPr>
          <p:spPr bwMode="auto">
            <a:xfrm>
              <a:off x="3160"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3427" name="Oval 116"/>
            <p:cNvSpPr>
              <a:spLocks noChangeAspect="1" noChangeArrowheads="1"/>
            </p:cNvSpPr>
            <p:nvPr/>
          </p:nvSpPr>
          <p:spPr bwMode="auto">
            <a:xfrm>
              <a:off x="3312"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grpSp>
      <p:grpSp>
        <p:nvGrpSpPr>
          <p:cNvPr id="13368" name="Group 117"/>
          <p:cNvGrpSpPr>
            <a:grpSpLocks noChangeAspect="1"/>
          </p:cNvGrpSpPr>
          <p:nvPr/>
        </p:nvGrpSpPr>
        <p:grpSpPr bwMode="auto">
          <a:xfrm flipV="1">
            <a:off x="5332413" y="4284663"/>
            <a:ext cx="639762" cy="1343025"/>
            <a:chOff x="2928" y="192"/>
            <a:chExt cx="720" cy="1512"/>
          </a:xfrm>
        </p:grpSpPr>
        <p:sp>
          <p:nvSpPr>
            <p:cNvPr id="13421" name="Rectangle 118"/>
            <p:cNvSpPr>
              <a:spLocks noChangeAspect="1" noChangeArrowheads="1"/>
            </p:cNvSpPr>
            <p:nvPr/>
          </p:nvSpPr>
          <p:spPr bwMode="auto">
            <a:xfrm>
              <a:off x="3000" y="1344"/>
              <a:ext cx="576" cy="360"/>
            </a:xfrm>
            <a:prstGeom prst="rect">
              <a:avLst/>
            </a:prstGeom>
            <a:solidFill>
              <a:srgbClr val="C0C0C0"/>
            </a:solidFill>
            <a:ln w="19050">
              <a:solidFill>
                <a:schemeClr val="tx1"/>
              </a:solidFill>
              <a:miter lim="800000"/>
              <a:headEnd/>
              <a:tailEnd/>
            </a:ln>
          </p:spPr>
          <p:txBody>
            <a:bodyPr wrap="none" anchor="ctr"/>
            <a:lstStyle/>
            <a:p>
              <a:endParaRPr lang="en-US" dirty="0"/>
            </a:p>
          </p:txBody>
        </p:sp>
        <p:sp>
          <p:nvSpPr>
            <p:cNvPr id="13422" name="Rectangle 119"/>
            <p:cNvSpPr>
              <a:spLocks noChangeAspect="1" noChangeArrowheads="1"/>
            </p:cNvSpPr>
            <p:nvPr/>
          </p:nvSpPr>
          <p:spPr bwMode="auto">
            <a:xfrm>
              <a:off x="3048" y="1056"/>
              <a:ext cx="480" cy="288"/>
            </a:xfrm>
            <a:prstGeom prst="rect">
              <a:avLst/>
            </a:prstGeom>
            <a:gradFill rotWithShape="0">
              <a:gsLst>
                <a:gs pos="0">
                  <a:srgbClr val="929292"/>
                </a:gs>
                <a:gs pos="50000">
                  <a:srgbClr val="C0C0C0"/>
                </a:gs>
                <a:gs pos="100000">
                  <a:srgbClr val="929292"/>
                </a:gs>
              </a:gsLst>
              <a:lin ang="0" scaled="1"/>
            </a:gradFill>
            <a:ln w="19050">
              <a:solidFill>
                <a:schemeClr val="tx1"/>
              </a:solidFill>
              <a:miter lim="800000"/>
              <a:headEnd/>
              <a:tailEnd/>
            </a:ln>
          </p:spPr>
          <p:txBody>
            <a:bodyPr wrap="none" anchor="ctr"/>
            <a:lstStyle/>
            <a:p>
              <a:endParaRPr lang="en-US" dirty="0"/>
            </a:p>
          </p:txBody>
        </p:sp>
        <p:sp>
          <p:nvSpPr>
            <p:cNvPr id="13423" name="Rectangle 120"/>
            <p:cNvSpPr>
              <a:spLocks noChangeAspect="1" noChangeArrowheads="1"/>
            </p:cNvSpPr>
            <p:nvPr/>
          </p:nvSpPr>
          <p:spPr bwMode="auto">
            <a:xfrm>
              <a:off x="2928" y="192"/>
              <a:ext cx="720" cy="864"/>
            </a:xfrm>
            <a:prstGeom prst="rect">
              <a:avLst/>
            </a:prstGeom>
            <a:gradFill rotWithShape="0">
              <a:gsLst>
                <a:gs pos="0">
                  <a:srgbClr val="929292"/>
                </a:gs>
                <a:gs pos="50000">
                  <a:srgbClr val="C0C0C0"/>
                </a:gs>
                <a:gs pos="100000">
                  <a:srgbClr val="929292"/>
                </a:gs>
              </a:gsLst>
              <a:lin ang="0" scaled="1"/>
            </a:gradFill>
            <a:ln w="19050">
              <a:solidFill>
                <a:schemeClr val="tx1"/>
              </a:solidFill>
              <a:miter lim="800000"/>
              <a:headEnd/>
              <a:tailEnd/>
            </a:ln>
          </p:spPr>
          <p:txBody>
            <a:bodyPr wrap="none" anchor="ctr"/>
            <a:lstStyle/>
            <a:p>
              <a:endParaRPr lang="en-US" dirty="0"/>
            </a:p>
          </p:txBody>
        </p:sp>
      </p:grpSp>
      <p:grpSp>
        <p:nvGrpSpPr>
          <p:cNvPr id="13369" name="Group 121"/>
          <p:cNvGrpSpPr>
            <a:grpSpLocks noChangeAspect="1"/>
          </p:cNvGrpSpPr>
          <p:nvPr/>
        </p:nvGrpSpPr>
        <p:grpSpPr bwMode="auto">
          <a:xfrm flipV="1">
            <a:off x="5416550" y="4902200"/>
            <a:ext cx="469900" cy="42863"/>
            <a:chOff x="2856" y="960"/>
            <a:chExt cx="528" cy="48"/>
          </a:xfrm>
        </p:grpSpPr>
        <p:sp>
          <p:nvSpPr>
            <p:cNvPr id="13417" name="Oval 122"/>
            <p:cNvSpPr>
              <a:spLocks noChangeAspect="1" noChangeArrowheads="1"/>
            </p:cNvSpPr>
            <p:nvPr/>
          </p:nvSpPr>
          <p:spPr bwMode="auto">
            <a:xfrm>
              <a:off x="2856"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3418" name="Oval 123"/>
            <p:cNvSpPr>
              <a:spLocks noChangeAspect="1" noChangeArrowheads="1"/>
            </p:cNvSpPr>
            <p:nvPr/>
          </p:nvSpPr>
          <p:spPr bwMode="auto">
            <a:xfrm>
              <a:off x="3008"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3419" name="Oval 124"/>
            <p:cNvSpPr>
              <a:spLocks noChangeAspect="1" noChangeArrowheads="1"/>
            </p:cNvSpPr>
            <p:nvPr/>
          </p:nvSpPr>
          <p:spPr bwMode="auto">
            <a:xfrm>
              <a:off x="3160"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3420" name="Oval 125"/>
            <p:cNvSpPr>
              <a:spLocks noChangeAspect="1" noChangeArrowheads="1"/>
            </p:cNvSpPr>
            <p:nvPr/>
          </p:nvSpPr>
          <p:spPr bwMode="auto">
            <a:xfrm>
              <a:off x="3312"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grpSp>
      <p:grpSp>
        <p:nvGrpSpPr>
          <p:cNvPr id="13370" name="Group 126"/>
          <p:cNvGrpSpPr>
            <a:grpSpLocks noChangeAspect="1"/>
          </p:cNvGrpSpPr>
          <p:nvPr/>
        </p:nvGrpSpPr>
        <p:grpSpPr bwMode="auto">
          <a:xfrm flipV="1">
            <a:off x="5416550" y="5541963"/>
            <a:ext cx="469900" cy="42862"/>
            <a:chOff x="2856" y="960"/>
            <a:chExt cx="528" cy="48"/>
          </a:xfrm>
        </p:grpSpPr>
        <p:sp>
          <p:nvSpPr>
            <p:cNvPr id="13413" name="Oval 127"/>
            <p:cNvSpPr>
              <a:spLocks noChangeAspect="1" noChangeArrowheads="1"/>
            </p:cNvSpPr>
            <p:nvPr/>
          </p:nvSpPr>
          <p:spPr bwMode="auto">
            <a:xfrm>
              <a:off x="2856"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3414" name="Oval 128"/>
            <p:cNvSpPr>
              <a:spLocks noChangeAspect="1" noChangeArrowheads="1"/>
            </p:cNvSpPr>
            <p:nvPr/>
          </p:nvSpPr>
          <p:spPr bwMode="auto">
            <a:xfrm>
              <a:off x="3008"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3415" name="Oval 129"/>
            <p:cNvSpPr>
              <a:spLocks noChangeAspect="1" noChangeArrowheads="1"/>
            </p:cNvSpPr>
            <p:nvPr/>
          </p:nvSpPr>
          <p:spPr bwMode="auto">
            <a:xfrm>
              <a:off x="3160"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3416" name="Oval 130"/>
            <p:cNvSpPr>
              <a:spLocks noChangeAspect="1" noChangeArrowheads="1"/>
            </p:cNvSpPr>
            <p:nvPr/>
          </p:nvSpPr>
          <p:spPr bwMode="auto">
            <a:xfrm>
              <a:off x="3312"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grpSp>
      <p:sp>
        <p:nvSpPr>
          <p:cNvPr id="13371" name="Rectangle 131"/>
          <p:cNvSpPr>
            <a:spLocks noChangeArrowheads="1"/>
          </p:cNvSpPr>
          <p:nvPr/>
        </p:nvSpPr>
        <p:spPr bwMode="auto">
          <a:xfrm>
            <a:off x="4025900" y="4270375"/>
            <a:ext cx="76200" cy="152400"/>
          </a:xfrm>
          <a:prstGeom prst="rect">
            <a:avLst/>
          </a:prstGeom>
          <a:solidFill>
            <a:schemeClr val="accent1"/>
          </a:solidFill>
          <a:ln w="9525">
            <a:solidFill>
              <a:schemeClr val="tx1"/>
            </a:solidFill>
            <a:miter lim="800000"/>
            <a:headEnd/>
            <a:tailEnd/>
          </a:ln>
        </p:spPr>
        <p:txBody>
          <a:bodyPr wrap="none" anchor="ctr"/>
          <a:lstStyle/>
          <a:p>
            <a:endParaRPr lang="en-US" dirty="0"/>
          </a:p>
        </p:txBody>
      </p:sp>
      <p:sp>
        <p:nvSpPr>
          <p:cNvPr id="13372" name="Rectangle 132"/>
          <p:cNvSpPr>
            <a:spLocks noChangeArrowheads="1"/>
          </p:cNvSpPr>
          <p:nvPr/>
        </p:nvSpPr>
        <p:spPr bwMode="auto">
          <a:xfrm>
            <a:off x="5092700" y="4270375"/>
            <a:ext cx="76200" cy="152400"/>
          </a:xfrm>
          <a:prstGeom prst="rect">
            <a:avLst/>
          </a:prstGeom>
          <a:solidFill>
            <a:schemeClr val="accent1"/>
          </a:solidFill>
          <a:ln w="9525">
            <a:solidFill>
              <a:schemeClr val="tx1"/>
            </a:solidFill>
            <a:miter lim="800000"/>
            <a:headEnd/>
            <a:tailEnd/>
          </a:ln>
        </p:spPr>
        <p:txBody>
          <a:bodyPr wrap="none" anchor="ctr"/>
          <a:lstStyle/>
          <a:p>
            <a:endParaRPr lang="en-US" dirty="0"/>
          </a:p>
        </p:txBody>
      </p:sp>
      <p:sp>
        <p:nvSpPr>
          <p:cNvPr id="13373" name="Rectangle 133"/>
          <p:cNvSpPr>
            <a:spLocks noChangeArrowheads="1"/>
          </p:cNvSpPr>
          <p:nvPr/>
        </p:nvSpPr>
        <p:spPr bwMode="auto">
          <a:xfrm>
            <a:off x="6235700" y="4270375"/>
            <a:ext cx="76200" cy="152400"/>
          </a:xfrm>
          <a:prstGeom prst="rect">
            <a:avLst/>
          </a:prstGeom>
          <a:solidFill>
            <a:schemeClr val="accent1"/>
          </a:solidFill>
          <a:ln w="9525">
            <a:solidFill>
              <a:schemeClr val="tx1"/>
            </a:solidFill>
            <a:miter lim="800000"/>
            <a:headEnd/>
            <a:tailEnd/>
          </a:ln>
        </p:spPr>
        <p:txBody>
          <a:bodyPr wrap="none" anchor="ctr"/>
          <a:lstStyle/>
          <a:p>
            <a:endParaRPr lang="en-US" dirty="0"/>
          </a:p>
        </p:txBody>
      </p:sp>
      <p:grpSp>
        <p:nvGrpSpPr>
          <p:cNvPr id="13375" name="Group 135"/>
          <p:cNvGrpSpPr>
            <a:grpSpLocks/>
          </p:cNvGrpSpPr>
          <p:nvPr/>
        </p:nvGrpSpPr>
        <p:grpSpPr bwMode="auto">
          <a:xfrm>
            <a:off x="4178300" y="3203575"/>
            <a:ext cx="2217738" cy="84138"/>
            <a:chOff x="1951" y="1851"/>
            <a:chExt cx="1397" cy="53"/>
          </a:xfrm>
        </p:grpSpPr>
        <p:sp>
          <p:nvSpPr>
            <p:cNvPr id="13410" name="Oval 136"/>
            <p:cNvSpPr>
              <a:spLocks noChangeAspect="1" noChangeArrowheads="1"/>
            </p:cNvSpPr>
            <p:nvPr/>
          </p:nvSpPr>
          <p:spPr bwMode="auto">
            <a:xfrm>
              <a:off x="1951" y="1851"/>
              <a:ext cx="53" cy="53"/>
            </a:xfrm>
            <a:prstGeom prst="ellipse">
              <a:avLst/>
            </a:prstGeom>
            <a:solidFill>
              <a:srgbClr val="FF0000"/>
            </a:solidFill>
            <a:ln w="12700">
              <a:solidFill>
                <a:schemeClr val="tx1"/>
              </a:solidFill>
              <a:round/>
              <a:headEnd/>
              <a:tailEnd/>
            </a:ln>
          </p:spPr>
          <p:txBody>
            <a:bodyPr wrap="none" anchor="ctr"/>
            <a:lstStyle/>
            <a:p>
              <a:endParaRPr lang="en-US" dirty="0"/>
            </a:p>
          </p:txBody>
        </p:sp>
        <p:sp>
          <p:nvSpPr>
            <p:cNvPr id="13411" name="Oval 137"/>
            <p:cNvSpPr>
              <a:spLocks noChangeAspect="1" noChangeArrowheads="1"/>
            </p:cNvSpPr>
            <p:nvPr/>
          </p:nvSpPr>
          <p:spPr bwMode="auto">
            <a:xfrm>
              <a:off x="3295" y="1851"/>
              <a:ext cx="53" cy="53"/>
            </a:xfrm>
            <a:prstGeom prst="ellipse">
              <a:avLst/>
            </a:prstGeom>
            <a:solidFill>
              <a:srgbClr val="FF0000"/>
            </a:solidFill>
            <a:ln w="12700">
              <a:solidFill>
                <a:schemeClr val="tx1"/>
              </a:solidFill>
              <a:round/>
              <a:headEnd/>
              <a:tailEnd/>
            </a:ln>
          </p:spPr>
          <p:txBody>
            <a:bodyPr wrap="none" anchor="ctr"/>
            <a:lstStyle/>
            <a:p>
              <a:endParaRPr lang="en-US" dirty="0"/>
            </a:p>
          </p:txBody>
        </p:sp>
        <p:sp>
          <p:nvSpPr>
            <p:cNvPr id="13412" name="Oval 138"/>
            <p:cNvSpPr>
              <a:spLocks noChangeAspect="1" noChangeArrowheads="1"/>
            </p:cNvSpPr>
            <p:nvPr/>
          </p:nvSpPr>
          <p:spPr bwMode="auto">
            <a:xfrm>
              <a:off x="2623" y="1851"/>
              <a:ext cx="53" cy="53"/>
            </a:xfrm>
            <a:prstGeom prst="ellipse">
              <a:avLst/>
            </a:prstGeom>
            <a:solidFill>
              <a:srgbClr val="FF0000"/>
            </a:solidFill>
            <a:ln w="12700">
              <a:solidFill>
                <a:schemeClr val="tx1"/>
              </a:solidFill>
              <a:round/>
              <a:headEnd/>
              <a:tailEnd/>
            </a:ln>
          </p:spPr>
          <p:txBody>
            <a:bodyPr wrap="none" anchor="ctr"/>
            <a:lstStyle/>
            <a:p>
              <a:endParaRPr lang="en-US" dirty="0"/>
            </a:p>
          </p:txBody>
        </p:sp>
      </p:grpSp>
      <p:grpSp>
        <p:nvGrpSpPr>
          <p:cNvPr id="13376" name="Group 139"/>
          <p:cNvGrpSpPr>
            <a:grpSpLocks/>
          </p:cNvGrpSpPr>
          <p:nvPr/>
        </p:nvGrpSpPr>
        <p:grpSpPr bwMode="auto">
          <a:xfrm>
            <a:off x="4178300" y="3508375"/>
            <a:ext cx="2217738" cy="84138"/>
            <a:chOff x="1951" y="1851"/>
            <a:chExt cx="1397" cy="53"/>
          </a:xfrm>
        </p:grpSpPr>
        <p:sp>
          <p:nvSpPr>
            <p:cNvPr id="13407" name="Oval 140"/>
            <p:cNvSpPr>
              <a:spLocks noChangeAspect="1" noChangeArrowheads="1"/>
            </p:cNvSpPr>
            <p:nvPr/>
          </p:nvSpPr>
          <p:spPr bwMode="auto">
            <a:xfrm>
              <a:off x="1951" y="1851"/>
              <a:ext cx="53" cy="53"/>
            </a:xfrm>
            <a:prstGeom prst="ellipse">
              <a:avLst/>
            </a:prstGeom>
            <a:solidFill>
              <a:srgbClr val="FFFF00"/>
            </a:solidFill>
            <a:ln w="12700">
              <a:solidFill>
                <a:schemeClr val="tx1"/>
              </a:solidFill>
              <a:round/>
              <a:headEnd/>
              <a:tailEnd/>
            </a:ln>
          </p:spPr>
          <p:txBody>
            <a:bodyPr wrap="none" anchor="ctr"/>
            <a:lstStyle/>
            <a:p>
              <a:endParaRPr lang="en-US" dirty="0"/>
            </a:p>
          </p:txBody>
        </p:sp>
        <p:sp>
          <p:nvSpPr>
            <p:cNvPr id="13408" name="Oval 141"/>
            <p:cNvSpPr>
              <a:spLocks noChangeAspect="1" noChangeArrowheads="1"/>
            </p:cNvSpPr>
            <p:nvPr/>
          </p:nvSpPr>
          <p:spPr bwMode="auto">
            <a:xfrm>
              <a:off x="3295" y="1851"/>
              <a:ext cx="53" cy="53"/>
            </a:xfrm>
            <a:prstGeom prst="ellipse">
              <a:avLst/>
            </a:prstGeom>
            <a:solidFill>
              <a:srgbClr val="FFFF00"/>
            </a:solidFill>
            <a:ln w="12700">
              <a:solidFill>
                <a:schemeClr val="tx1"/>
              </a:solidFill>
              <a:round/>
              <a:headEnd/>
              <a:tailEnd/>
            </a:ln>
          </p:spPr>
          <p:txBody>
            <a:bodyPr wrap="none" anchor="ctr"/>
            <a:lstStyle/>
            <a:p>
              <a:endParaRPr lang="en-US" dirty="0"/>
            </a:p>
          </p:txBody>
        </p:sp>
        <p:sp>
          <p:nvSpPr>
            <p:cNvPr id="13409" name="Oval 142"/>
            <p:cNvSpPr>
              <a:spLocks noChangeAspect="1" noChangeArrowheads="1"/>
            </p:cNvSpPr>
            <p:nvPr/>
          </p:nvSpPr>
          <p:spPr bwMode="auto">
            <a:xfrm>
              <a:off x="2623" y="1851"/>
              <a:ext cx="53" cy="53"/>
            </a:xfrm>
            <a:prstGeom prst="ellipse">
              <a:avLst/>
            </a:prstGeom>
            <a:solidFill>
              <a:srgbClr val="FFFF00"/>
            </a:solidFill>
            <a:ln w="12700">
              <a:solidFill>
                <a:schemeClr val="tx1"/>
              </a:solidFill>
              <a:round/>
              <a:headEnd/>
              <a:tailEnd/>
            </a:ln>
          </p:spPr>
          <p:txBody>
            <a:bodyPr wrap="none" anchor="ctr"/>
            <a:lstStyle/>
            <a:p>
              <a:endParaRPr lang="en-US" dirty="0"/>
            </a:p>
          </p:txBody>
        </p:sp>
      </p:grpSp>
      <p:grpSp>
        <p:nvGrpSpPr>
          <p:cNvPr id="13377" name="Group 143"/>
          <p:cNvGrpSpPr>
            <a:grpSpLocks/>
          </p:cNvGrpSpPr>
          <p:nvPr/>
        </p:nvGrpSpPr>
        <p:grpSpPr bwMode="auto">
          <a:xfrm>
            <a:off x="4559300" y="4727575"/>
            <a:ext cx="2217738" cy="84138"/>
            <a:chOff x="1951" y="1851"/>
            <a:chExt cx="1397" cy="53"/>
          </a:xfrm>
        </p:grpSpPr>
        <p:sp>
          <p:nvSpPr>
            <p:cNvPr id="13404" name="Oval 144"/>
            <p:cNvSpPr>
              <a:spLocks noChangeAspect="1" noChangeArrowheads="1"/>
            </p:cNvSpPr>
            <p:nvPr/>
          </p:nvSpPr>
          <p:spPr bwMode="auto">
            <a:xfrm>
              <a:off x="1951" y="1851"/>
              <a:ext cx="53" cy="53"/>
            </a:xfrm>
            <a:prstGeom prst="ellipse">
              <a:avLst/>
            </a:prstGeom>
            <a:solidFill>
              <a:srgbClr val="FF0000"/>
            </a:solidFill>
            <a:ln w="12700">
              <a:solidFill>
                <a:schemeClr val="tx1"/>
              </a:solidFill>
              <a:round/>
              <a:headEnd/>
              <a:tailEnd/>
            </a:ln>
          </p:spPr>
          <p:txBody>
            <a:bodyPr wrap="none" anchor="ctr"/>
            <a:lstStyle/>
            <a:p>
              <a:endParaRPr lang="en-US" dirty="0"/>
            </a:p>
          </p:txBody>
        </p:sp>
        <p:sp>
          <p:nvSpPr>
            <p:cNvPr id="13405" name="Oval 145"/>
            <p:cNvSpPr>
              <a:spLocks noChangeAspect="1" noChangeArrowheads="1"/>
            </p:cNvSpPr>
            <p:nvPr/>
          </p:nvSpPr>
          <p:spPr bwMode="auto">
            <a:xfrm>
              <a:off x="3295" y="1851"/>
              <a:ext cx="53" cy="53"/>
            </a:xfrm>
            <a:prstGeom prst="ellipse">
              <a:avLst/>
            </a:prstGeom>
            <a:solidFill>
              <a:srgbClr val="FF0000"/>
            </a:solidFill>
            <a:ln w="12700">
              <a:solidFill>
                <a:schemeClr val="tx1"/>
              </a:solidFill>
              <a:round/>
              <a:headEnd/>
              <a:tailEnd/>
            </a:ln>
          </p:spPr>
          <p:txBody>
            <a:bodyPr wrap="none" anchor="ctr"/>
            <a:lstStyle/>
            <a:p>
              <a:endParaRPr lang="en-US" dirty="0"/>
            </a:p>
          </p:txBody>
        </p:sp>
        <p:sp>
          <p:nvSpPr>
            <p:cNvPr id="13406" name="Oval 146"/>
            <p:cNvSpPr>
              <a:spLocks noChangeAspect="1" noChangeArrowheads="1"/>
            </p:cNvSpPr>
            <p:nvPr/>
          </p:nvSpPr>
          <p:spPr bwMode="auto">
            <a:xfrm>
              <a:off x="2623" y="1851"/>
              <a:ext cx="53" cy="53"/>
            </a:xfrm>
            <a:prstGeom prst="ellipse">
              <a:avLst/>
            </a:prstGeom>
            <a:solidFill>
              <a:srgbClr val="FF0000"/>
            </a:solidFill>
            <a:ln w="12700">
              <a:solidFill>
                <a:schemeClr val="tx1"/>
              </a:solidFill>
              <a:round/>
              <a:headEnd/>
              <a:tailEnd/>
            </a:ln>
          </p:spPr>
          <p:txBody>
            <a:bodyPr wrap="none" anchor="ctr"/>
            <a:lstStyle/>
            <a:p>
              <a:endParaRPr lang="en-US" dirty="0"/>
            </a:p>
          </p:txBody>
        </p:sp>
      </p:grpSp>
      <p:grpSp>
        <p:nvGrpSpPr>
          <p:cNvPr id="13378" name="Group 147"/>
          <p:cNvGrpSpPr>
            <a:grpSpLocks/>
          </p:cNvGrpSpPr>
          <p:nvPr/>
        </p:nvGrpSpPr>
        <p:grpSpPr bwMode="auto">
          <a:xfrm>
            <a:off x="4559300" y="4422775"/>
            <a:ext cx="2217738" cy="84138"/>
            <a:chOff x="1951" y="1851"/>
            <a:chExt cx="1397" cy="53"/>
          </a:xfrm>
        </p:grpSpPr>
        <p:sp>
          <p:nvSpPr>
            <p:cNvPr id="13401" name="Oval 148"/>
            <p:cNvSpPr>
              <a:spLocks noChangeAspect="1" noChangeArrowheads="1"/>
            </p:cNvSpPr>
            <p:nvPr/>
          </p:nvSpPr>
          <p:spPr bwMode="auto">
            <a:xfrm>
              <a:off x="1951" y="1851"/>
              <a:ext cx="53" cy="53"/>
            </a:xfrm>
            <a:prstGeom prst="ellipse">
              <a:avLst/>
            </a:prstGeom>
            <a:solidFill>
              <a:srgbClr val="FFFF00"/>
            </a:solidFill>
            <a:ln w="12700">
              <a:solidFill>
                <a:schemeClr val="tx1"/>
              </a:solidFill>
              <a:round/>
              <a:headEnd/>
              <a:tailEnd/>
            </a:ln>
          </p:spPr>
          <p:txBody>
            <a:bodyPr wrap="none" anchor="ctr"/>
            <a:lstStyle/>
            <a:p>
              <a:endParaRPr lang="en-US" dirty="0"/>
            </a:p>
          </p:txBody>
        </p:sp>
        <p:sp>
          <p:nvSpPr>
            <p:cNvPr id="13402" name="Oval 149"/>
            <p:cNvSpPr>
              <a:spLocks noChangeAspect="1" noChangeArrowheads="1"/>
            </p:cNvSpPr>
            <p:nvPr/>
          </p:nvSpPr>
          <p:spPr bwMode="auto">
            <a:xfrm>
              <a:off x="3295" y="1851"/>
              <a:ext cx="53" cy="53"/>
            </a:xfrm>
            <a:prstGeom prst="ellipse">
              <a:avLst/>
            </a:prstGeom>
            <a:solidFill>
              <a:srgbClr val="FFFF00"/>
            </a:solidFill>
            <a:ln w="12700">
              <a:solidFill>
                <a:schemeClr val="tx1"/>
              </a:solidFill>
              <a:round/>
              <a:headEnd/>
              <a:tailEnd/>
            </a:ln>
          </p:spPr>
          <p:txBody>
            <a:bodyPr wrap="none" anchor="ctr"/>
            <a:lstStyle/>
            <a:p>
              <a:endParaRPr lang="en-US" dirty="0"/>
            </a:p>
          </p:txBody>
        </p:sp>
        <p:sp>
          <p:nvSpPr>
            <p:cNvPr id="13403" name="Oval 150"/>
            <p:cNvSpPr>
              <a:spLocks noChangeAspect="1" noChangeArrowheads="1"/>
            </p:cNvSpPr>
            <p:nvPr/>
          </p:nvSpPr>
          <p:spPr bwMode="auto">
            <a:xfrm>
              <a:off x="2623" y="1851"/>
              <a:ext cx="53" cy="53"/>
            </a:xfrm>
            <a:prstGeom prst="ellipse">
              <a:avLst/>
            </a:prstGeom>
            <a:solidFill>
              <a:srgbClr val="FFFF00"/>
            </a:solidFill>
            <a:ln w="12700">
              <a:solidFill>
                <a:schemeClr val="tx1"/>
              </a:solidFill>
              <a:round/>
              <a:headEnd/>
              <a:tailEnd/>
            </a:ln>
          </p:spPr>
          <p:txBody>
            <a:bodyPr wrap="none" anchor="ctr"/>
            <a:lstStyle/>
            <a:p>
              <a:endParaRPr lang="en-US" dirty="0"/>
            </a:p>
          </p:txBody>
        </p:sp>
      </p:grpSp>
      <p:sp>
        <p:nvSpPr>
          <p:cNvPr id="13379" name="AutoShape 151"/>
          <p:cNvSpPr>
            <a:spLocks noChangeArrowheads="1"/>
          </p:cNvSpPr>
          <p:nvPr/>
        </p:nvSpPr>
        <p:spPr bwMode="auto">
          <a:xfrm>
            <a:off x="1054100" y="1679575"/>
            <a:ext cx="1066800" cy="1066800"/>
          </a:xfrm>
          <a:prstGeom prst="octagon">
            <a:avLst>
              <a:gd name="adj" fmla="val 29287"/>
            </a:avLst>
          </a:prstGeom>
          <a:gradFill rotWithShape="0">
            <a:gsLst>
              <a:gs pos="0">
                <a:srgbClr val="595959"/>
              </a:gs>
              <a:gs pos="50000">
                <a:srgbClr val="C0C0C0"/>
              </a:gs>
              <a:gs pos="100000">
                <a:srgbClr val="595959"/>
              </a:gs>
            </a:gsLst>
            <a:lin ang="0" scaled="1"/>
          </a:gradFill>
          <a:ln w="9525">
            <a:solidFill>
              <a:schemeClr val="tx1"/>
            </a:solidFill>
            <a:miter lim="800000"/>
            <a:headEnd/>
            <a:tailEnd/>
          </a:ln>
        </p:spPr>
        <p:txBody>
          <a:bodyPr wrap="none" anchor="ctr"/>
          <a:lstStyle/>
          <a:p>
            <a:pPr algn="ctr"/>
            <a:r>
              <a:rPr lang="en-US" sz="1400" dirty="0">
                <a:solidFill>
                  <a:schemeClr val="bg1"/>
                </a:solidFill>
                <a:latin typeface="Arial" charset="0"/>
              </a:rPr>
              <a:t>Cylinder</a:t>
            </a:r>
            <a:endParaRPr lang="en-US" sz="1400" dirty="0">
              <a:latin typeface="Arial" charset="0"/>
            </a:endParaRPr>
          </a:p>
        </p:txBody>
      </p:sp>
      <p:sp>
        <p:nvSpPr>
          <p:cNvPr id="13380" name="Line 152"/>
          <p:cNvSpPr>
            <a:spLocks noChangeShapeType="1"/>
          </p:cNvSpPr>
          <p:nvPr/>
        </p:nvSpPr>
        <p:spPr bwMode="auto">
          <a:xfrm>
            <a:off x="1816100" y="2746375"/>
            <a:ext cx="76200" cy="76200"/>
          </a:xfrm>
          <a:prstGeom prst="line">
            <a:avLst/>
          </a:prstGeom>
          <a:noFill/>
          <a:ln w="9525">
            <a:solidFill>
              <a:schemeClr val="tx1"/>
            </a:solidFill>
            <a:round/>
            <a:headEnd/>
            <a:tailEnd/>
          </a:ln>
        </p:spPr>
        <p:txBody>
          <a:bodyPr wrap="none" anchor="ctr"/>
          <a:lstStyle/>
          <a:p>
            <a:endParaRPr lang="en-US" dirty="0"/>
          </a:p>
        </p:txBody>
      </p:sp>
      <p:sp>
        <p:nvSpPr>
          <p:cNvPr id="13381" name="Line 153"/>
          <p:cNvSpPr>
            <a:spLocks noChangeShapeType="1"/>
          </p:cNvSpPr>
          <p:nvPr/>
        </p:nvSpPr>
        <p:spPr bwMode="auto">
          <a:xfrm>
            <a:off x="2120900" y="2441575"/>
            <a:ext cx="76200" cy="76200"/>
          </a:xfrm>
          <a:prstGeom prst="line">
            <a:avLst/>
          </a:prstGeom>
          <a:noFill/>
          <a:ln w="9525">
            <a:solidFill>
              <a:schemeClr val="tx1"/>
            </a:solidFill>
            <a:round/>
            <a:headEnd/>
            <a:tailEnd/>
          </a:ln>
        </p:spPr>
        <p:txBody>
          <a:bodyPr wrap="none" anchor="ctr"/>
          <a:lstStyle/>
          <a:p>
            <a:endParaRPr lang="en-US" dirty="0"/>
          </a:p>
        </p:txBody>
      </p:sp>
      <p:sp>
        <p:nvSpPr>
          <p:cNvPr id="13382" name="Line 154"/>
          <p:cNvSpPr>
            <a:spLocks noChangeShapeType="1"/>
          </p:cNvSpPr>
          <p:nvPr/>
        </p:nvSpPr>
        <p:spPr bwMode="auto">
          <a:xfrm flipV="1">
            <a:off x="1892300" y="2517775"/>
            <a:ext cx="304800" cy="304800"/>
          </a:xfrm>
          <a:prstGeom prst="line">
            <a:avLst/>
          </a:prstGeom>
          <a:noFill/>
          <a:ln w="9525">
            <a:solidFill>
              <a:schemeClr val="tx1"/>
            </a:solidFill>
            <a:round/>
            <a:headEnd/>
            <a:tailEnd/>
          </a:ln>
        </p:spPr>
        <p:txBody>
          <a:bodyPr wrap="none" anchor="ctr"/>
          <a:lstStyle/>
          <a:p>
            <a:endParaRPr lang="en-US" dirty="0"/>
          </a:p>
        </p:txBody>
      </p:sp>
      <p:sp>
        <p:nvSpPr>
          <p:cNvPr id="13383" name="Line 155"/>
          <p:cNvSpPr>
            <a:spLocks noChangeShapeType="1"/>
          </p:cNvSpPr>
          <p:nvPr/>
        </p:nvSpPr>
        <p:spPr bwMode="auto">
          <a:xfrm>
            <a:off x="977900" y="1908175"/>
            <a:ext cx="76200" cy="76200"/>
          </a:xfrm>
          <a:prstGeom prst="line">
            <a:avLst/>
          </a:prstGeom>
          <a:noFill/>
          <a:ln w="9525">
            <a:solidFill>
              <a:schemeClr val="tx1"/>
            </a:solidFill>
            <a:round/>
            <a:headEnd/>
            <a:tailEnd/>
          </a:ln>
        </p:spPr>
        <p:txBody>
          <a:bodyPr wrap="none" anchor="ctr"/>
          <a:lstStyle/>
          <a:p>
            <a:endParaRPr lang="en-US" dirty="0"/>
          </a:p>
        </p:txBody>
      </p:sp>
      <p:sp>
        <p:nvSpPr>
          <p:cNvPr id="13384" name="Line 156"/>
          <p:cNvSpPr>
            <a:spLocks noChangeShapeType="1"/>
          </p:cNvSpPr>
          <p:nvPr/>
        </p:nvSpPr>
        <p:spPr bwMode="auto">
          <a:xfrm>
            <a:off x="1282700" y="1603375"/>
            <a:ext cx="76200" cy="76200"/>
          </a:xfrm>
          <a:prstGeom prst="line">
            <a:avLst/>
          </a:prstGeom>
          <a:noFill/>
          <a:ln w="9525">
            <a:solidFill>
              <a:schemeClr val="tx1"/>
            </a:solidFill>
            <a:round/>
            <a:headEnd/>
            <a:tailEnd/>
          </a:ln>
        </p:spPr>
        <p:txBody>
          <a:bodyPr wrap="none" anchor="ctr"/>
          <a:lstStyle/>
          <a:p>
            <a:endParaRPr lang="en-US" dirty="0"/>
          </a:p>
        </p:txBody>
      </p:sp>
      <p:sp>
        <p:nvSpPr>
          <p:cNvPr id="13385" name="Line 157"/>
          <p:cNvSpPr>
            <a:spLocks noChangeShapeType="1"/>
          </p:cNvSpPr>
          <p:nvPr/>
        </p:nvSpPr>
        <p:spPr bwMode="auto">
          <a:xfrm rot="16343156">
            <a:off x="1816100" y="1603375"/>
            <a:ext cx="76200" cy="76200"/>
          </a:xfrm>
          <a:prstGeom prst="line">
            <a:avLst/>
          </a:prstGeom>
          <a:noFill/>
          <a:ln w="9525">
            <a:solidFill>
              <a:schemeClr val="tx1"/>
            </a:solidFill>
            <a:round/>
            <a:headEnd/>
            <a:tailEnd/>
          </a:ln>
        </p:spPr>
        <p:txBody>
          <a:bodyPr wrap="none" anchor="ctr"/>
          <a:lstStyle/>
          <a:p>
            <a:endParaRPr lang="en-US" dirty="0"/>
          </a:p>
        </p:txBody>
      </p:sp>
      <p:sp>
        <p:nvSpPr>
          <p:cNvPr id="13386" name="Line 158"/>
          <p:cNvSpPr>
            <a:spLocks noChangeShapeType="1"/>
          </p:cNvSpPr>
          <p:nvPr/>
        </p:nvSpPr>
        <p:spPr bwMode="auto">
          <a:xfrm rot="16343156">
            <a:off x="2120900" y="1908175"/>
            <a:ext cx="76200" cy="76200"/>
          </a:xfrm>
          <a:prstGeom prst="line">
            <a:avLst/>
          </a:prstGeom>
          <a:noFill/>
          <a:ln w="9525">
            <a:solidFill>
              <a:schemeClr val="tx1"/>
            </a:solidFill>
            <a:round/>
            <a:headEnd/>
            <a:tailEnd/>
          </a:ln>
        </p:spPr>
        <p:txBody>
          <a:bodyPr wrap="none" anchor="ctr"/>
          <a:lstStyle/>
          <a:p>
            <a:endParaRPr lang="en-US" dirty="0"/>
          </a:p>
        </p:txBody>
      </p:sp>
      <p:sp>
        <p:nvSpPr>
          <p:cNvPr id="13387" name="Line 159"/>
          <p:cNvSpPr>
            <a:spLocks noChangeShapeType="1"/>
          </p:cNvSpPr>
          <p:nvPr/>
        </p:nvSpPr>
        <p:spPr bwMode="auto">
          <a:xfrm rot="16343156">
            <a:off x="977900" y="2441575"/>
            <a:ext cx="76200" cy="76200"/>
          </a:xfrm>
          <a:prstGeom prst="line">
            <a:avLst/>
          </a:prstGeom>
          <a:noFill/>
          <a:ln w="9525">
            <a:solidFill>
              <a:schemeClr val="tx1"/>
            </a:solidFill>
            <a:round/>
            <a:headEnd/>
            <a:tailEnd/>
          </a:ln>
        </p:spPr>
        <p:txBody>
          <a:bodyPr wrap="none" anchor="ctr"/>
          <a:lstStyle/>
          <a:p>
            <a:endParaRPr lang="en-US" dirty="0"/>
          </a:p>
        </p:txBody>
      </p:sp>
      <p:sp>
        <p:nvSpPr>
          <p:cNvPr id="13388" name="Line 160"/>
          <p:cNvSpPr>
            <a:spLocks noChangeShapeType="1"/>
          </p:cNvSpPr>
          <p:nvPr/>
        </p:nvSpPr>
        <p:spPr bwMode="auto">
          <a:xfrm rot="16343156">
            <a:off x="1282700" y="2746375"/>
            <a:ext cx="76200" cy="76200"/>
          </a:xfrm>
          <a:prstGeom prst="line">
            <a:avLst/>
          </a:prstGeom>
          <a:noFill/>
          <a:ln w="9525">
            <a:solidFill>
              <a:schemeClr val="tx1"/>
            </a:solidFill>
            <a:round/>
            <a:headEnd/>
            <a:tailEnd/>
          </a:ln>
        </p:spPr>
        <p:txBody>
          <a:bodyPr wrap="none" anchor="ctr"/>
          <a:lstStyle/>
          <a:p>
            <a:endParaRPr lang="en-US" dirty="0"/>
          </a:p>
        </p:txBody>
      </p:sp>
      <p:sp>
        <p:nvSpPr>
          <p:cNvPr id="13389" name="Line 161"/>
          <p:cNvSpPr>
            <a:spLocks noChangeShapeType="1"/>
          </p:cNvSpPr>
          <p:nvPr/>
        </p:nvSpPr>
        <p:spPr bwMode="auto">
          <a:xfrm flipH="1">
            <a:off x="977900" y="1603375"/>
            <a:ext cx="304800" cy="304800"/>
          </a:xfrm>
          <a:prstGeom prst="line">
            <a:avLst/>
          </a:prstGeom>
          <a:noFill/>
          <a:ln w="9525">
            <a:solidFill>
              <a:schemeClr val="tx1"/>
            </a:solidFill>
            <a:round/>
            <a:headEnd/>
            <a:tailEnd/>
          </a:ln>
        </p:spPr>
        <p:txBody>
          <a:bodyPr wrap="none" anchor="ctr"/>
          <a:lstStyle/>
          <a:p>
            <a:endParaRPr lang="en-US" dirty="0"/>
          </a:p>
        </p:txBody>
      </p:sp>
      <p:sp>
        <p:nvSpPr>
          <p:cNvPr id="13390" name="Line 162"/>
          <p:cNvSpPr>
            <a:spLocks noChangeShapeType="1"/>
          </p:cNvSpPr>
          <p:nvPr/>
        </p:nvSpPr>
        <p:spPr bwMode="auto">
          <a:xfrm>
            <a:off x="1892300" y="1603375"/>
            <a:ext cx="304800" cy="304800"/>
          </a:xfrm>
          <a:prstGeom prst="line">
            <a:avLst/>
          </a:prstGeom>
          <a:noFill/>
          <a:ln w="9525">
            <a:solidFill>
              <a:schemeClr val="tx1"/>
            </a:solidFill>
            <a:round/>
            <a:headEnd/>
            <a:tailEnd/>
          </a:ln>
        </p:spPr>
        <p:txBody>
          <a:bodyPr wrap="none" anchor="ctr"/>
          <a:lstStyle/>
          <a:p>
            <a:endParaRPr lang="en-US" dirty="0"/>
          </a:p>
        </p:txBody>
      </p:sp>
      <p:sp>
        <p:nvSpPr>
          <p:cNvPr id="13391" name="Line 163"/>
          <p:cNvSpPr>
            <a:spLocks noChangeShapeType="1"/>
          </p:cNvSpPr>
          <p:nvPr/>
        </p:nvSpPr>
        <p:spPr bwMode="auto">
          <a:xfrm>
            <a:off x="977900" y="2517775"/>
            <a:ext cx="304800" cy="304800"/>
          </a:xfrm>
          <a:prstGeom prst="line">
            <a:avLst/>
          </a:prstGeom>
          <a:noFill/>
          <a:ln w="9525">
            <a:solidFill>
              <a:schemeClr val="tx1"/>
            </a:solidFill>
            <a:round/>
            <a:headEnd/>
            <a:tailEnd/>
          </a:ln>
        </p:spPr>
        <p:txBody>
          <a:bodyPr wrap="none" anchor="ctr"/>
          <a:lstStyle/>
          <a:p>
            <a:endParaRPr lang="en-US" dirty="0"/>
          </a:p>
        </p:txBody>
      </p:sp>
      <p:sp>
        <p:nvSpPr>
          <p:cNvPr id="13392" name="Line 164"/>
          <p:cNvSpPr>
            <a:spLocks noChangeShapeType="1"/>
          </p:cNvSpPr>
          <p:nvPr/>
        </p:nvSpPr>
        <p:spPr bwMode="auto">
          <a:xfrm>
            <a:off x="1054100" y="3051175"/>
            <a:ext cx="1524000" cy="0"/>
          </a:xfrm>
          <a:prstGeom prst="line">
            <a:avLst/>
          </a:prstGeom>
          <a:noFill/>
          <a:ln w="12700">
            <a:solidFill>
              <a:schemeClr val="accent2"/>
            </a:solidFill>
            <a:round/>
            <a:headEnd/>
            <a:tailEnd/>
          </a:ln>
        </p:spPr>
        <p:txBody>
          <a:bodyPr wrap="none" anchor="ctr"/>
          <a:lstStyle/>
          <a:p>
            <a:endParaRPr lang="en-US" dirty="0"/>
          </a:p>
        </p:txBody>
      </p:sp>
      <p:sp>
        <p:nvSpPr>
          <p:cNvPr id="13393" name="Line 165"/>
          <p:cNvSpPr>
            <a:spLocks noChangeShapeType="1"/>
          </p:cNvSpPr>
          <p:nvPr/>
        </p:nvSpPr>
        <p:spPr bwMode="auto">
          <a:xfrm flipV="1">
            <a:off x="2578100" y="1374775"/>
            <a:ext cx="0" cy="1676400"/>
          </a:xfrm>
          <a:prstGeom prst="line">
            <a:avLst/>
          </a:prstGeom>
          <a:noFill/>
          <a:ln w="12700">
            <a:solidFill>
              <a:schemeClr val="accent2"/>
            </a:solidFill>
            <a:round/>
            <a:headEnd/>
            <a:tailEnd/>
          </a:ln>
        </p:spPr>
        <p:txBody>
          <a:bodyPr wrap="none" anchor="ctr"/>
          <a:lstStyle/>
          <a:p>
            <a:endParaRPr lang="en-US" dirty="0"/>
          </a:p>
        </p:txBody>
      </p:sp>
      <p:sp>
        <p:nvSpPr>
          <p:cNvPr id="13394" name="Line 166"/>
          <p:cNvSpPr>
            <a:spLocks noChangeShapeType="1"/>
          </p:cNvSpPr>
          <p:nvPr/>
        </p:nvSpPr>
        <p:spPr bwMode="auto">
          <a:xfrm>
            <a:off x="1054100" y="1374775"/>
            <a:ext cx="1905000" cy="0"/>
          </a:xfrm>
          <a:prstGeom prst="line">
            <a:avLst/>
          </a:prstGeom>
          <a:noFill/>
          <a:ln w="12700">
            <a:solidFill>
              <a:schemeClr val="accent2"/>
            </a:solidFill>
            <a:round/>
            <a:headEnd/>
            <a:tailEnd/>
          </a:ln>
        </p:spPr>
        <p:txBody>
          <a:bodyPr wrap="none" anchor="ctr"/>
          <a:lstStyle/>
          <a:p>
            <a:endParaRPr lang="en-US" dirty="0"/>
          </a:p>
        </p:txBody>
      </p:sp>
      <p:sp>
        <p:nvSpPr>
          <p:cNvPr id="13395" name="Line 167"/>
          <p:cNvSpPr>
            <a:spLocks noChangeShapeType="1"/>
          </p:cNvSpPr>
          <p:nvPr/>
        </p:nvSpPr>
        <p:spPr bwMode="auto">
          <a:xfrm flipV="1">
            <a:off x="1054100" y="2670175"/>
            <a:ext cx="0" cy="381000"/>
          </a:xfrm>
          <a:prstGeom prst="line">
            <a:avLst/>
          </a:prstGeom>
          <a:noFill/>
          <a:ln w="12700">
            <a:solidFill>
              <a:schemeClr val="accent2"/>
            </a:solidFill>
            <a:round/>
            <a:headEnd/>
            <a:tailEnd type="triangle" w="med" len="med"/>
          </a:ln>
        </p:spPr>
        <p:txBody>
          <a:bodyPr wrap="none" anchor="ctr"/>
          <a:lstStyle/>
          <a:p>
            <a:endParaRPr lang="en-US" dirty="0"/>
          </a:p>
        </p:txBody>
      </p:sp>
      <p:sp>
        <p:nvSpPr>
          <p:cNvPr id="13396" name="Line 168"/>
          <p:cNvSpPr>
            <a:spLocks noChangeShapeType="1"/>
          </p:cNvSpPr>
          <p:nvPr/>
        </p:nvSpPr>
        <p:spPr bwMode="auto">
          <a:xfrm flipV="1">
            <a:off x="2120900" y="2670175"/>
            <a:ext cx="0" cy="381000"/>
          </a:xfrm>
          <a:prstGeom prst="line">
            <a:avLst/>
          </a:prstGeom>
          <a:noFill/>
          <a:ln w="12700">
            <a:solidFill>
              <a:schemeClr val="accent2"/>
            </a:solidFill>
            <a:round/>
            <a:headEnd/>
            <a:tailEnd type="triangle" w="med" len="med"/>
          </a:ln>
        </p:spPr>
        <p:txBody>
          <a:bodyPr wrap="none" anchor="ctr"/>
          <a:lstStyle/>
          <a:p>
            <a:endParaRPr lang="en-US" dirty="0"/>
          </a:p>
        </p:txBody>
      </p:sp>
      <p:sp>
        <p:nvSpPr>
          <p:cNvPr id="13397" name="Line 169"/>
          <p:cNvSpPr>
            <a:spLocks noChangeShapeType="1"/>
          </p:cNvSpPr>
          <p:nvPr/>
        </p:nvSpPr>
        <p:spPr bwMode="auto">
          <a:xfrm rot="10742489" flipV="1">
            <a:off x="1054100" y="1374775"/>
            <a:ext cx="1588" cy="381000"/>
          </a:xfrm>
          <a:prstGeom prst="line">
            <a:avLst/>
          </a:prstGeom>
          <a:noFill/>
          <a:ln w="12700">
            <a:solidFill>
              <a:schemeClr val="accent2"/>
            </a:solidFill>
            <a:round/>
            <a:headEnd/>
            <a:tailEnd type="triangle" w="med" len="med"/>
          </a:ln>
        </p:spPr>
        <p:txBody>
          <a:bodyPr wrap="none" anchor="ctr"/>
          <a:lstStyle/>
          <a:p>
            <a:endParaRPr lang="en-US" dirty="0"/>
          </a:p>
        </p:txBody>
      </p:sp>
      <p:sp>
        <p:nvSpPr>
          <p:cNvPr id="13398" name="Line 170"/>
          <p:cNvSpPr>
            <a:spLocks noChangeShapeType="1"/>
          </p:cNvSpPr>
          <p:nvPr/>
        </p:nvSpPr>
        <p:spPr bwMode="auto">
          <a:xfrm rot="10742228" flipV="1">
            <a:off x="2120900" y="1374775"/>
            <a:ext cx="1588" cy="381000"/>
          </a:xfrm>
          <a:prstGeom prst="line">
            <a:avLst/>
          </a:prstGeom>
          <a:noFill/>
          <a:ln w="12700">
            <a:solidFill>
              <a:schemeClr val="accent2"/>
            </a:solidFill>
            <a:round/>
            <a:headEnd/>
            <a:tailEnd type="triangle" w="med" len="med"/>
          </a:ln>
        </p:spPr>
        <p:txBody>
          <a:bodyPr wrap="none" anchor="ctr"/>
          <a:lstStyle/>
          <a:p>
            <a:endParaRPr lang="en-US" dirty="0"/>
          </a:p>
        </p:txBody>
      </p:sp>
      <p:sp>
        <p:nvSpPr>
          <p:cNvPr id="13399" name="Text Box 171"/>
          <p:cNvSpPr txBox="1">
            <a:spLocks noChangeArrowheads="1"/>
          </p:cNvSpPr>
          <p:nvPr/>
        </p:nvSpPr>
        <p:spPr bwMode="auto">
          <a:xfrm>
            <a:off x="1054100" y="6099175"/>
            <a:ext cx="6783388" cy="701675"/>
          </a:xfrm>
          <a:prstGeom prst="rect">
            <a:avLst/>
          </a:prstGeom>
          <a:noFill/>
          <a:ln w="9525">
            <a:noFill/>
            <a:miter lim="800000"/>
            <a:headEnd/>
            <a:tailEnd/>
          </a:ln>
        </p:spPr>
        <p:txBody>
          <a:bodyPr wrap="none">
            <a:spAutoFit/>
          </a:bodyPr>
          <a:lstStyle/>
          <a:p>
            <a:pPr>
              <a:buClr>
                <a:srgbClr val="F04510"/>
              </a:buClr>
              <a:buFont typeface="Wingdings" pitchFamily="2" charset="2"/>
              <a:buChar char="ü"/>
            </a:pPr>
            <a:r>
              <a:rPr lang="en-US" sz="2000" dirty="0">
                <a:solidFill>
                  <a:schemeClr val="accent2"/>
                </a:solidFill>
                <a:latin typeface="Arial" charset="0"/>
              </a:rPr>
              <a:t> Valve failures account for greater than 40% of problems.</a:t>
            </a:r>
          </a:p>
          <a:p>
            <a:pPr>
              <a:buFont typeface="Wingdings" pitchFamily="2" charset="2"/>
              <a:buChar char="ü"/>
            </a:pPr>
            <a:endParaRPr lang="en-US" sz="2000" dirty="0">
              <a:solidFill>
                <a:srgbClr val="F04510"/>
              </a:solidFill>
              <a:latin typeface="Arial" charset="0"/>
            </a:endParaRPr>
          </a:p>
        </p:txBody>
      </p:sp>
      <p:sp>
        <p:nvSpPr>
          <p:cNvPr id="13400" name="Text Box 172"/>
          <p:cNvSpPr txBox="1">
            <a:spLocks noChangeArrowheads="1"/>
          </p:cNvSpPr>
          <p:nvPr/>
        </p:nvSpPr>
        <p:spPr bwMode="auto">
          <a:xfrm>
            <a:off x="5313835" y="1235075"/>
            <a:ext cx="3277244" cy="830997"/>
          </a:xfrm>
          <a:prstGeom prst="rect">
            <a:avLst/>
          </a:prstGeom>
          <a:noFill/>
          <a:ln w="9525">
            <a:noFill/>
            <a:miter lim="800000"/>
            <a:headEnd/>
            <a:tailEnd/>
          </a:ln>
        </p:spPr>
        <p:txBody>
          <a:bodyPr wrap="none">
            <a:spAutoFit/>
          </a:bodyPr>
          <a:lstStyle/>
          <a:p>
            <a:pPr algn="ctr"/>
            <a:r>
              <a:rPr lang="en-US" dirty="0">
                <a:solidFill>
                  <a:schemeClr val="accent1"/>
                </a:solidFill>
                <a:latin typeface="+mj-lt"/>
              </a:rPr>
              <a:t>44 Temperature Points</a:t>
            </a:r>
          </a:p>
          <a:p>
            <a:pPr algn="ctr"/>
            <a:r>
              <a:rPr lang="en-US" dirty="0">
                <a:solidFill>
                  <a:schemeClr val="accent1"/>
                </a:solidFill>
                <a:latin typeface="+mj-lt"/>
              </a:rPr>
              <a:t>on this machine...</a:t>
            </a:r>
          </a:p>
        </p:txBody>
      </p:sp>
      <p:sp>
        <p:nvSpPr>
          <p:cNvPr id="167" name="Title 166"/>
          <p:cNvSpPr>
            <a:spLocks noGrp="1"/>
          </p:cNvSpPr>
          <p:nvPr>
            <p:ph type="title"/>
          </p:nvPr>
        </p:nvSpPr>
        <p:spPr/>
        <p:txBody>
          <a:bodyPr/>
          <a:lstStyle/>
          <a:p>
            <a:r>
              <a:rPr lang="en-US" dirty="0" smtClean="0"/>
              <a:t>Valve Temperature</a:t>
            </a:r>
            <a:endParaRPr lang="en-US" dirty="0"/>
          </a:p>
        </p:txBody>
      </p:sp>
      <p:sp>
        <p:nvSpPr>
          <p:cNvPr id="168" name="Rectangle 133"/>
          <p:cNvSpPr>
            <a:spLocks noChangeArrowheads="1"/>
          </p:cNvSpPr>
          <p:nvPr/>
        </p:nvSpPr>
        <p:spPr bwMode="auto">
          <a:xfrm>
            <a:off x="2971800" y="1374775"/>
            <a:ext cx="2057400" cy="835025"/>
          </a:xfrm>
          <a:prstGeom prst="rect">
            <a:avLst/>
          </a:prstGeom>
          <a:noFill/>
          <a:ln w="12700">
            <a:solidFill>
              <a:schemeClr val="accent2"/>
            </a:solidFill>
            <a:miter lim="800000"/>
            <a:headEnd/>
            <a:tailEnd/>
          </a:ln>
        </p:spPr>
        <p:txBody>
          <a:bodyPr>
            <a:spAutoFit/>
          </a:bodyPr>
          <a:lstStyle/>
          <a:p>
            <a:r>
              <a:rPr lang="en-US" b="1" dirty="0">
                <a:solidFill>
                  <a:schemeClr val="accent2"/>
                </a:solidFill>
                <a:latin typeface="Arial" charset="0"/>
              </a:rPr>
              <a:t>Valve Temperature </a:t>
            </a:r>
            <a:endParaRPr lang="en-US" b="1" dirty="0">
              <a:solidFill>
                <a:schemeClr val="accent1"/>
              </a:solidFill>
              <a:latin typeface="Arial"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133"/>
          <p:cNvSpPr>
            <a:spLocks noChangeArrowheads="1"/>
          </p:cNvSpPr>
          <p:nvPr/>
        </p:nvSpPr>
        <p:spPr bwMode="auto">
          <a:xfrm>
            <a:off x="6553200" y="1298575"/>
            <a:ext cx="2057400" cy="835025"/>
          </a:xfrm>
          <a:prstGeom prst="rect">
            <a:avLst/>
          </a:prstGeom>
          <a:noFill/>
          <a:ln w="12700">
            <a:solidFill>
              <a:schemeClr val="accent2"/>
            </a:solidFill>
            <a:miter lim="800000"/>
            <a:headEnd/>
            <a:tailEnd/>
          </a:ln>
        </p:spPr>
        <p:txBody>
          <a:bodyPr>
            <a:spAutoFit/>
          </a:bodyPr>
          <a:lstStyle/>
          <a:p>
            <a:r>
              <a:rPr lang="en-US" b="1" dirty="0">
                <a:solidFill>
                  <a:schemeClr val="accent2"/>
                </a:solidFill>
                <a:latin typeface="Arial" charset="0"/>
              </a:rPr>
              <a:t>Valve Temperature </a:t>
            </a:r>
            <a:endParaRPr lang="en-US" b="1" dirty="0">
              <a:solidFill>
                <a:schemeClr val="accent1"/>
              </a:solidFill>
              <a:latin typeface="Arial" charset="0"/>
            </a:endParaRPr>
          </a:p>
        </p:txBody>
      </p:sp>
      <p:sp>
        <p:nvSpPr>
          <p:cNvPr id="14340" name="AutoShape 150"/>
          <p:cNvSpPr>
            <a:spLocks noChangeArrowheads="1"/>
          </p:cNvSpPr>
          <p:nvPr/>
        </p:nvSpPr>
        <p:spPr bwMode="auto">
          <a:xfrm>
            <a:off x="4572000" y="1984375"/>
            <a:ext cx="1066800" cy="1066800"/>
          </a:xfrm>
          <a:prstGeom prst="octagon">
            <a:avLst>
              <a:gd name="adj" fmla="val 29287"/>
            </a:avLst>
          </a:prstGeom>
          <a:gradFill rotWithShape="0">
            <a:gsLst>
              <a:gs pos="0">
                <a:srgbClr val="595959"/>
              </a:gs>
              <a:gs pos="50000">
                <a:srgbClr val="C0C0C0"/>
              </a:gs>
              <a:gs pos="100000">
                <a:srgbClr val="595959"/>
              </a:gs>
            </a:gsLst>
            <a:lin ang="0" scaled="1"/>
          </a:gradFill>
          <a:ln w="9525">
            <a:solidFill>
              <a:schemeClr val="tx1"/>
            </a:solidFill>
            <a:miter lim="800000"/>
            <a:headEnd/>
            <a:tailEnd/>
          </a:ln>
        </p:spPr>
        <p:txBody>
          <a:bodyPr wrap="none" anchor="ctr"/>
          <a:lstStyle/>
          <a:p>
            <a:pPr algn="ctr"/>
            <a:r>
              <a:rPr lang="en-US" sz="1400" dirty="0">
                <a:solidFill>
                  <a:schemeClr val="bg1"/>
                </a:solidFill>
                <a:latin typeface="Arial" charset="0"/>
              </a:rPr>
              <a:t>Cylinder</a:t>
            </a:r>
            <a:endParaRPr lang="en-US" sz="1400" dirty="0">
              <a:latin typeface="Arial" charset="0"/>
            </a:endParaRPr>
          </a:p>
        </p:txBody>
      </p:sp>
      <p:sp>
        <p:nvSpPr>
          <p:cNvPr id="14341" name="Line 151"/>
          <p:cNvSpPr>
            <a:spLocks noChangeShapeType="1"/>
          </p:cNvSpPr>
          <p:nvPr/>
        </p:nvSpPr>
        <p:spPr bwMode="auto">
          <a:xfrm>
            <a:off x="5334000" y="3051175"/>
            <a:ext cx="76200" cy="76200"/>
          </a:xfrm>
          <a:prstGeom prst="line">
            <a:avLst/>
          </a:prstGeom>
          <a:noFill/>
          <a:ln w="9525">
            <a:solidFill>
              <a:schemeClr val="tx1"/>
            </a:solidFill>
            <a:round/>
            <a:headEnd/>
            <a:tailEnd/>
          </a:ln>
        </p:spPr>
        <p:txBody>
          <a:bodyPr wrap="none" anchor="ctr"/>
          <a:lstStyle/>
          <a:p>
            <a:endParaRPr lang="en-US" dirty="0"/>
          </a:p>
        </p:txBody>
      </p:sp>
      <p:sp>
        <p:nvSpPr>
          <p:cNvPr id="14342" name="Line 152"/>
          <p:cNvSpPr>
            <a:spLocks noChangeShapeType="1"/>
          </p:cNvSpPr>
          <p:nvPr/>
        </p:nvSpPr>
        <p:spPr bwMode="auto">
          <a:xfrm>
            <a:off x="5638800" y="2746375"/>
            <a:ext cx="76200" cy="76200"/>
          </a:xfrm>
          <a:prstGeom prst="line">
            <a:avLst/>
          </a:prstGeom>
          <a:noFill/>
          <a:ln w="9525">
            <a:solidFill>
              <a:schemeClr val="tx1"/>
            </a:solidFill>
            <a:round/>
            <a:headEnd/>
            <a:tailEnd/>
          </a:ln>
        </p:spPr>
        <p:txBody>
          <a:bodyPr wrap="none" anchor="ctr"/>
          <a:lstStyle/>
          <a:p>
            <a:endParaRPr lang="en-US" dirty="0"/>
          </a:p>
        </p:txBody>
      </p:sp>
      <p:sp>
        <p:nvSpPr>
          <p:cNvPr id="14343" name="Line 153"/>
          <p:cNvSpPr>
            <a:spLocks noChangeShapeType="1"/>
          </p:cNvSpPr>
          <p:nvPr/>
        </p:nvSpPr>
        <p:spPr bwMode="auto">
          <a:xfrm flipV="1">
            <a:off x="5410200" y="2822575"/>
            <a:ext cx="304800" cy="304800"/>
          </a:xfrm>
          <a:prstGeom prst="line">
            <a:avLst/>
          </a:prstGeom>
          <a:noFill/>
          <a:ln w="9525">
            <a:solidFill>
              <a:schemeClr val="tx1"/>
            </a:solidFill>
            <a:round/>
            <a:headEnd/>
            <a:tailEnd/>
          </a:ln>
        </p:spPr>
        <p:txBody>
          <a:bodyPr wrap="none" anchor="ctr"/>
          <a:lstStyle/>
          <a:p>
            <a:endParaRPr lang="en-US" dirty="0"/>
          </a:p>
        </p:txBody>
      </p:sp>
      <p:sp>
        <p:nvSpPr>
          <p:cNvPr id="14344" name="Line 154"/>
          <p:cNvSpPr>
            <a:spLocks noChangeShapeType="1"/>
          </p:cNvSpPr>
          <p:nvPr/>
        </p:nvSpPr>
        <p:spPr bwMode="auto">
          <a:xfrm>
            <a:off x="4495800" y="2212975"/>
            <a:ext cx="76200" cy="76200"/>
          </a:xfrm>
          <a:prstGeom prst="line">
            <a:avLst/>
          </a:prstGeom>
          <a:noFill/>
          <a:ln w="9525">
            <a:solidFill>
              <a:schemeClr val="tx1"/>
            </a:solidFill>
            <a:round/>
            <a:headEnd/>
            <a:tailEnd/>
          </a:ln>
        </p:spPr>
        <p:txBody>
          <a:bodyPr wrap="none" anchor="ctr"/>
          <a:lstStyle/>
          <a:p>
            <a:endParaRPr lang="en-US" dirty="0"/>
          </a:p>
        </p:txBody>
      </p:sp>
      <p:sp>
        <p:nvSpPr>
          <p:cNvPr id="14345" name="Line 155"/>
          <p:cNvSpPr>
            <a:spLocks noChangeShapeType="1"/>
          </p:cNvSpPr>
          <p:nvPr/>
        </p:nvSpPr>
        <p:spPr bwMode="auto">
          <a:xfrm>
            <a:off x="4800600" y="1908175"/>
            <a:ext cx="76200" cy="76200"/>
          </a:xfrm>
          <a:prstGeom prst="line">
            <a:avLst/>
          </a:prstGeom>
          <a:noFill/>
          <a:ln w="9525">
            <a:solidFill>
              <a:schemeClr val="tx1"/>
            </a:solidFill>
            <a:round/>
            <a:headEnd/>
            <a:tailEnd/>
          </a:ln>
        </p:spPr>
        <p:txBody>
          <a:bodyPr wrap="none" anchor="ctr"/>
          <a:lstStyle/>
          <a:p>
            <a:endParaRPr lang="en-US" dirty="0"/>
          </a:p>
        </p:txBody>
      </p:sp>
      <p:sp>
        <p:nvSpPr>
          <p:cNvPr id="14346" name="Line 156"/>
          <p:cNvSpPr>
            <a:spLocks noChangeShapeType="1"/>
          </p:cNvSpPr>
          <p:nvPr/>
        </p:nvSpPr>
        <p:spPr bwMode="auto">
          <a:xfrm rot="16343156">
            <a:off x="5334000" y="1908175"/>
            <a:ext cx="76200" cy="76200"/>
          </a:xfrm>
          <a:prstGeom prst="line">
            <a:avLst/>
          </a:prstGeom>
          <a:noFill/>
          <a:ln w="9525">
            <a:solidFill>
              <a:schemeClr val="tx1"/>
            </a:solidFill>
            <a:round/>
            <a:headEnd/>
            <a:tailEnd/>
          </a:ln>
        </p:spPr>
        <p:txBody>
          <a:bodyPr wrap="none" anchor="ctr"/>
          <a:lstStyle/>
          <a:p>
            <a:endParaRPr lang="en-US" dirty="0"/>
          </a:p>
        </p:txBody>
      </p:sp>
      <p:sp>
        <p:nvSpPr>
          <p:cNvPr id="14347" name="Line 157"/>
          <p:cNvSpPr>
            <a:spLocks noChangeShapeType="1"/>
          </p:cNvSpPr>
          <p:nvPr/>
        </p:nvSpPr>
        <p:spPr bwMode="auto">
          <a:xfrm rot="16343156">
            <a:off x="5638800" y="2212975"/>
            <a:ext cx="76200" cy="76200"/>
          </a:xfrm>
          <a:prstGeom prst="line">
            <a:avLst/>
          </a:prstGeom>
          <a:noFill/>
          <a:ln w="9525">
            <a:solidFill>
              <a:schemeClr val="tx1"/>
            </a:solidFill>
            <a:round/>
            <a:headEnd/>
            <a:tailEnd/>
          </a:ln>
        </p:spPr>
        <p:txBody>
          <a:bodyPr wrap="none" anchor="ctr"/>
          <a:lstStyle/>
          <a:p>
            <a:endParaRPr lang="en-US" dirty="0"/>
          </a:p>
        </p:txBody>
      </p:sp>
      <p:sp>
        <p:nvSpPr>
          <p:cNvPr id="14348" name="Line 158"/>
          <p:cNvSpPr>
            <a:spLocks noChangeShapeType="1"/>
          </p:cNvSpPr>
          <p:nvPr/>
        </p:nvSpPr>
        <p:spPr bwMode="auto">
          <a:xfrm rot="16343156">
            <a:off x="4495800" y="2746375"/>
            <a:ext cx="76200" cy="76200"/>
          </a:xfrm>
          <a:prstGeom prst="line">
            <a:avLst/>
          </a:prstGeom>
          <a:noFill/>
          <a:ln w="9525">
            <a:solidFill>
              <a:schemeClr val="tx1"/>
            </a:solidFill>
            <a:round/>
            <a:headEnd/>
            <a:tailEnd/>
          </a:ln>
        </p:spPr>
        <p:txBody>
          <a:bodyPr wrap="none" anchor="ctr"/>
          <a:lstStyle/>
          <a:p>
            <a:endParaRPr lang="en-US" dirty="0"/>
          </a:p>
        </p:txBody>
      </p:sp>
      <p:sp>
        <p:nvSpPr>
          <p:cNvPr id="14349" name="Line 159"/>
          <p:cNvSpPr>
            <a:spLocks noChangeShapeType="1"/>
          </p:cNvSpPr>
          <p:nvPr/>
        </p:nvSpPr>
        <p:spPr bwMode="auto">
          <a:xfrm rot="16343156">
            <a:off x="4800600" y="3051175"/>
            <a:ext cx="76200" cy="76200"/>
          </a:xfrm>
          <a:prstGeom prst="line">
            <a:avLst/>
          </a:prstGeom>
          <a:noFill/>
          <a:ln w="9525">
            <a:solidFill>
              <a:schemeClr val="tx1"/>
            </a:solidFill>
            <a:round/>
            <a:headEnd/>
            <a:tailEnd/>
          </a:ln>
        </p:spPr>
        <p:txBody>
          <a:bodyPr wrap="none" anchor="ctr"/>
          <a:lstStyle/>
          <a:p>
            <a:endParaRPr lang="en-US" dirty="0"/>
          </a:p>
        </p:txBody>
      </p:sp>
      <p:sp>
        <p:nvSpPr>
          <p:cNvPr id="14350" name="Line 160"/>
          <p:cNvSpPr>
            <a:spLocks noChangeShapeType="1"/>
          </p:cNvSpPr>
          <p:nvPr/>
        </p:nvSpPr>
        <p:spPr bwMode="auto">
          <a:xfrm flipH="1">
            <a:off x="4495800" y="1908175"/>
            <a:ext cx="304800" cy="304800"/>
          </a:xfrm>
          <a:prstGeom prst="line">
            <a:avLst/>
          </a:prstGeom>
          <a:noFill/>
          <a:ln w="9525">
            <a:solidFill>
              <a:schemeClr val="tx1"/>
            </a:solidFill>
            <a:round/>
            <a:headEnd/>
            <a:tailEnd/>
          </a:ln>
        </p:spPr>
        <p:txBody>
          <a:bodyPr wrap="none" anchor="ctr"/>
          <a:lstStyle/>
          <a:p>
            <a:endParaRPr lang="en-US" dirty="0"/>
          </a:p>
        </p:txBody>
      </p:sp>
      <p:sp>
        <p:nvSpPr>
          <p:cNvPr id="14351" name="Line 161"/>
          <p:cNvSpPr>
            <a:spLocks noChangeShapeType="1"/>
          </p:cNvSpPr>
          <p:nvPr/>
        </p:nvSpPr>
        <p:spPr bwMode="auto">
          <a:xfrm>
            <a:off x="5410200" y="1908175"/>
            <a:ext cx="304800" cy="304800"/>
          </a:xfrm>
          <a:prstGeom prst="line">
            <a:avLst/>
          </a:prstGeom>
          <a:noFill/>
          <a:ln w="9525">
            <a:solidFill>
              <a:schemeClr val="tx1"/>
            </a:solidFill>
            <a:round/>
            <a:headEnd/>
            <a:tailEnd/>
          </a:ln>
        </p:spPr>
        <p:txBody>
          <a:bodyPr wrap="none" anchor="ctr"/>
          <a:lstStyle/>
          <a:p>
            <a:endParaRPr lang="en-US" dirty="0"/>
          </a:p>
        </p:txBody>
      </p:sp>
      <p:sp>
        <p:nvSpPr>
          <p:cNvPr id="14352" name="Line 162"/>
          <p:cNvSpPr>
            <a:spLocks noChangeShapeType="1"/>
          </p:cNvSpPr>
          <p:nvPr/>
        </p:nvSpPr>
        <p:spPr bwMode="auto">
          <a:xfrm>
            <a:off x="4495800" y="2822575"/>
            <a:ext cx="304800" cy="304800"/>
          </a:xfrm>
          <a:prstGeom prst="line">
            <a:avLst/>
          </a:prstGeom>
          <a:noFill/>
          <a:ln w="9525">
            <a:solidFill>
              <a:schemeClr val="tx1"/>
            </a:solidFill>
            <a:round/>
            <a:headEnd/>
            <a:tailEnd/>
          </a:ln>
        </p:spPr>
        <p:txBody>
          <a:bodyPr wrap="none" anchor="ctr"/>
          <a:lstStyle/>
          <a:p>
            <a:endParaRPr lang="en-US" dirty="0"/>
          </a:p>
        </p:txBody>
      </p:sp>
      <p:sp>
        <p:nvSpPr>
          <p:cNvPr id="14353" name="Line 163"/>
          <p:cNvSpPr>
            <a:spLocks noChangeShapeType="1"/>
          </p:cNvSpPr>
          <p:nvPr/>
        </p:nvSpPr>
        <p:spPr bwMode="auto">
          <a:xfrm>
            <a:off x="4572000" y="3355975"/>
            <a:ext cx="1524000" cy="0"/>
          </a:xfrm>
          <a:prstGeom prst="line">
            <a:avLst/>
          </a:prstGeom>
          <a:noFill/>
          <a:ln w="12700">
            <a:solidFill>
              <a:schemeClr val="accent2"/>
            </a:solidFill>
            <a:round/>
            <a:headEnd/>
            <a:tailEnd/>
          </a:ln>
        </p:spPr>
        <p:txBody>
          <a:bodyPr wrap="none" anchor="ctr"/>
          <a:lstStyle/>
          <a:p>
            <a:endParaRPr lang="en-US" dirty="0"/>
          </a:p>
        </p:txBody>
      </p:sp>
      <p:sp>
        <p:nvSpPr>
          <p:cNvPr id="14354" name="Line 164"/>
          <p:cNvSpPr>
            <a:spLocks noChangeShapeType="1"/>
          </p:cNvSpPr>
          <p:nvPr/>
        </p:nvSpPr>
        <p:spPr bwMode="auto">
          <a:xfrm flipV="1">
            <a:off x="6096000" y="1679575"/>
            <a:ext cx="0" cy="1676400"/>
          </a:xfrm>
          <a:prstGeom prst="line">
            <a:avLst/>
          </a:prstGeom>
          <a:noFill/>
          <a:ln w="12700">
            <a:solidFill>
              <a:schemeClr val="accent2"/>
            </a:solidFill>
            <a:round/>
            <a:headEnd/>
            <a:tailEnd/>
          </a:ln>
        </p:spPr>
        <p:txBody>
          <a:bodyPr wrap="none" anchor="ctr"/>
          <a:lstStyle/>
          <a:p>
            <a:endParaRPr lang="en-US" dirty="0"/>
          </a:p>
        </p:txBody>
      </p:sp>
      <p:sp>
        <p:nvSpPr>
          <p:cNvPr id="14355" name="Line 165"/>
          <p:cNvSpPr>
            <a:spLocks noChangeShapeType="1"/>
          </p:cNvSpPr>
          <p:nvPr/>
        </p:nvSpPr>
        <p:spPr bwMode="auto">
          <a:xfrm>
            <a:off x="4572000" y="1679575"/>
            <a:ext cx="1905000" cy="0"/>
          </a:xfrm>
          <a:prstGeom prst="line">
            <a:avLst/>
          </a:prstGeom>
          <a:noFill/>
          <a:ln w="12700">
            <a:solidFill>
              <a:schemeClr val="accent2"/>
            </a:solidFill>
            <a:round/>
            <a:headEnd/>
            <a:tailEnd/>
          </a:ln>
        </p:spPr>
        <p:txBody>
          <a:bodyPr wrap="none" anchor="ctr"/>
          <a:lstStyle/>
          <a:p>
            <a:endParaRPr lang="en-US" dirty="0"/>
          </a:p>
        </p:txBody>
      </p:sp>
      <p:sp>
        <p:nvSpPr>
          <p:cNvPr id="14356" name="Line 166"/>
          <p:cNvSpPr>
            <a:spLocks noChangeShapeType="1"/>
          </p:cNvSpPr>
          <p:nvPr/>
        </p:nvSpPr>
        <p:spPr bwMode="auto">
          <a:xfrm flipV="1">
            <a:off x="4572000" y="2974975"/>
            <a:ext cx="0" cy="381000"/>
          </a:xfrm>
          <a:prstGeom prst="line">
            <a:avLst/>
          </a:prstGeom>
          <a:noFill/>
          <a:ln w="12700">
            <a:solidFill>
              <a:schemeClr val="accent2"/>
            </a:solidFill>
            <a:round/>
            <a:headEnd/>
            <a:tailEnd type="triangle" w="med" len="med"/>
          </a:ln>
        </p:spPr>
        <p:txBody>
          <a:bodyPr wrap="none" anchor="ctr"/>
          <a:lstStyle/>
          <a:p>
            <a:endParaRPr lang="en-US" dirty="0"/>
          </a:p>
        </p:txBody>
      </p:sp>
      <p:sp>
        <p:nvSpPr>
          <p:cNvPr id="14357" name="Line 167"/>
          <p:cNvSpPr>
            <a:spLocks noChangeShapeType="1"/>
          </p:cNvSpPr>
          <p:nvPr/>
        </p:nvSpPr>
        <p:spPr bwMode="auto">
          <a:xfrm flipV="1">
            <a:off x="5638800" y="2974975"/>
            <a:ext cx="0" cy="381000"/>
          </a:xfrm>
          <a:prstGeom prst="line">
            <a:avLst/>
          </a:prstGeom>
          <a:noFill/>
          <a:ln w="12700">
            <a:solidFill>
              <a:schemeClr val="accent2"/>
            </a:solidFill>
            <a:round/>
            <a:headEnd/>
            <a:tailEnd type="triangle" w="med" len="med"/>
          </a:ln>
        </p:spPr>
        <p:txBody>
          <a:bodyPr wrap="none" anchor="ctr"/>
          <a:lstStyle/>
          <a:p>
            <a:endParaRPr lang="en-US" dirty="0"/>
          </a:p>
        </p:txBody>
      </p:sp>
      <p:sp>
        <p:nvSpPr>
          <p:cNvPr id="14358" name="Line 168"/>
          <p:cNvSpPr>
            <a:spLocks noChangeShapeType="1"/>
          </p:cNvSpPr>
          <p:nvPr/>
        </p:nvSpPr>
        <p:spPr bwMode="auto">
          <a:xfrm rot="10742489" flipV="1">
            <a:off x="4572000" y="1679575"/>
            <a:ext cx="1588" cy="381000"/>
          </a:xfrm>
          <a:prstGeom prst="line">
            <a:avLst/>
          </a:prstGeom>
          <a:noFill/>
          <a:ln w="12700">
            <a:solidFill>
              <a:schemeClr val="accent2"/>
            </a:solidFill>
            <a:round/>
            <a:headEnd/>
            <a:tailEnd type="triangle" w="med" len="med"/>
          </a:ln>
        </p:spPr>
        <p:txBody>
          <a:bodyPr wrap="none" anchor="ctr"/>
          <a:lstStyle/>
          <a:p>
            <a:endParaRPr lang="en-US" dirty="0"/>
          </a:p>
        </p:txBody>
      </p:sp>
      <p:sp>
        <p:nvSpPr>
          <p:cNvPr id="14359" name="Line 169"/>
          <p:cNvSpPr>
            <a:spLocks noChangeShapeType="1"/>
          </p:cNvSpPr>
          <p:nvPr/>
        </p:nvSpPr>
        <p:spPr bwMode="auto">
          <a:xfrm rot="10742228" flipV="1">
            <a:off x="5638800" y="1679575"/>
            <a:ext cx="1588" cy="381000"/>
          </a:xfrm>
          <a:prstGeom prst="line">
            <a:avLst/>
          </a:prstGeom>
          <a:noFill/>
          <a:ln w="12700">
            <a:solidFill>
              <a:schemeClr val="accent2"/>
            </a:solidFill>
            <a:round/>
            <a:headEnd/>
            <a:tailEnd type="triangle" w="med" len="med"/>
          </a:ln>
        </p:spPr>
        <p:txBody>
          <a:bodyPr wrap="none" anchor="ctr"/>
          <a:lstStyle/>
          <a:p>
            <a:endParaRPr lang="en-US" dirty="0"/>
          </a:p>
        </p:txBody>
      </p:sp>
      <p:sp>
        <p:nvSpPr>
          <p:cNvPr id="14360" name="Text Box 170"/>
          <p:cNvSpPr txBox="1">
            <a:spLocks noChangeArrowheads="1"/>
          </p:cNvSpPr>
          <p:nvPr/>
        </p:nvSpPr>
        <p:spPr bwMode="auto">
          <a:xfrm>
            <a:off x="457200" y="4422775"/>
            <a:ext cx="6324600" cy="2225675"/>
          </a:xfrm>
          <a:prstGeom prst="rect">
            <a:avLst/>
          </a:prstGeom>
          <a:noFill/>
          <a:ln w="9525">
            <a:noFill/>
            <a:miter lim="800000"/>
            <a:headEnd/>
            <a:tailEnd/>
          </a:ln>
        </p:spPr>
        <p:txBody>
          <a:bodyPr>
            <a:spAutoFit/>
          </a:bodyPr>
          <a:lstStyle/>
          <a:p>
            <a:pPr>
              <a:buClr>
                <a:srgbClr val="F04510"/>
              </a:buClr>
              <a:buFont typeface="Wingdings" pitchFamily="2" charset="2"/>
              <a:buChar char="ü"/>
            </a:pPr>
            <a:r>
              <a:rPr lang="en-US" sz="2000" dirty="0">
                <a:solidFill>
                  <a:srgbClr val="F04510"/>
                </a:solidFill>
                <a:latin typeface="Arial" charset="0"/>
              </a:rPr>
              <a:t> </a:t>
            </a:r>
            <a:r>
              <a:rPr lang="en-US" sz="2000" dirty="0">
                <a:solidFill>
                  <a:schemeClr val="accent2"/>
                </a:solidFill>
                <a:latin typeface="Arial" charset="0"/>
              </a:rPr>
              <a:t>Provide early indication of valve problem.</a:t>
            </a:r>
          </a:p>
          <a:p>
            <a:pPr>
              <a:buClr>
                <a:srgbClr val="F04510"/>
              </a:buClr>
              <a:buFont typeface="Wingdings" pitchFamily="2" charset="2"/>
              <a:buChar char="ü"/>
            </a:pPr>
            <a:r>
              <a:rPr lang="en-US" sz="2000" dirty="0">
                <a:solidFill>
                  <a:schemeClr val="accent2"/>
                </a:solidFill>
                <a:latin typeface="Arial" charset="0"/>
              </a:rPr>
              <a:t> Isolates the problem valve for repair.</a:t>
            </a:r>
          </a:p>
          <a:p>
            <a:pPr>
              <a:buClr>
                <a:srgbClr val="F04510"/>
              </a:buClr>
              <a:buFont typeface="Wingdings" pitchFamily="2" charset="2"/>
              <a:buChar char="ü"/>
            </a:pPr>
            <a:r>
              <a:rPr lang="en-US" sz="2000" dirty="0">
                <a:solidFill>
                  <a:schemeClr val="accent2"/>
                </a:solidFill>
                <a:latin typeface="Arial" charset="0"/>
              </a:rPr>
              <a:t> Trending condition allows for scheduled </a:t>
            </a:r>
          </a:p>
          <a:p>
            <a:pPr>
              <a:buClr>
                <a:srgbClr val="F04510"/>
              </a:buClr>
              <a:buFont typeface="Wingdings" pitchFamily="2" charset="2"/>
              <a:buNone/>
            </a:pPr>
            <a:r>
              <a:rPr lang="en-US" sz="2000" dirty="0">
                <a:solidFill>
                  <a:schemeClr val="accent2"/>
                </a:solidFill>
                <a:latin typeface="Arial" charset="0"/>
              </a:rPr>
              <a:t>    shutdowns.</a:t>
            </a:r>
          </a:p>
          <a:p>
            <a:pPr>
              <a:buClr>
                <a:srgbClr val="F04510"/>
              </a:buClr>
              <a:buFont typeface="Wingdings" pitchFamily="2" charset="2"/>
              <a:buChar char="ü"/>
            </a:pPr>
            <a:r>
              <a:rPr lang="en-US" sz="2000" dirty="0">
                <a:solidFill>
                  <a:schemeClr val="accent2"/>
                </a:solidFill>
                <a:latin typeface="Arial" charset="0"/>
              </a:rPr>
              <a:t> Prevent damage to cylinder lining that occurs </a:t>
            </a:r>
          </a:p>
          <a:p>
            <a:pPr>
              <a:buClr>
                <a:srgbClr val="F04510"/>
              </a:buClr>
              <a:buFont typeface="Wingdings" pitchFamily="2" charset="2"/>
              <a:buNone/>
            </a:pPr>
            <a:r>
              <a:rPr lang="en-US" sz="2000" dirty="0">
                <a:solidFill>
                  <a:schemeClr val="accent2"/>
                </a:solidFill>
                <a:latin typeface="Arial" charset="0"/>
              </a:rPr>
              <a:t>    when valve parts are ingested by the machine.</a:t>
            </a:r>
          </a:p>
          <a:p>
            <a:pPr>
              <a:buFont typeface="Wingdings" pitchFamily="2" charset="2"/>
              <a:buNone/>
            </a:pPr>
            <a:endParaRPr lang="en-US" sz="2000" dirty="0">
              <a:solidFill>
                <a:srgbClr val="F04510"/>
              </a:solidFill>
              <a:latin typeface="Arial" charset="0"/>
            </a:endParaRPr>
          </a:p>
        </p:txBody>
      </p:sp>
      <p:sp>
        <p:nvSpPr>
          <p:cNvPr id="14361" name="Rectangle 172"/>
          <p:cNvSpPr>
            <a:spLocks noChangeArrowheads="1"/>
          </p:cNvSpPr>
          <p:nvPr/>
        </p:nvSpPr>
        <p:spPr bwMode="auto">
          <a:xfrm>
            <a:off x="609600" y="2732087"/>
            <a:ext cx="3124200" cy="533400"/>
          </a:xfrm>
          <a:prstGeom prst="rect">
            <a:avLst/>
          </a:prstGeom>
          <a:solidFill>
            <a:srgbClr val="DDDDDD"/>
          </a:solidFill>
          <a:ln w="9525">
            <a:solidFill>
              <a:schemeClr val="tx1"/>
            </a:solidFill>
            <a:miter lim="800000"/>
            <a:headEnd/>
            <a:tailEnd/>
          </a:ln>
        </p:spPr>
        <p:txBody>
          <a:bodyPr wrap="none" anchor="ctr"/>
          <a:lstStyle/>
          <a:p>
            <a:endParaRPr lang="en-US" dirty="0"/>
          </a:p>
        </p:txBody>
      </p:sp>
      <p:sp>
        <p:nvSpPr>
          <p:cNvPr id="14362" name="Rectangle 173"/>
          <p:cNvSpPr>
            <a:spLocks noChangeArrowheads="1"/>
          </p:cNvSpPr>
          <p:nvPr/>
        </p:nvSpPr>
        <p:spPr bwMode="auto">
          <a:xfrm>
            <a:off x="914400" y="3265487"/>
            <a:ext cx="2514600" cy="152400"/>
          </a:xfrm>
          <a:prstGeom prst="rect">
            <a:avLst/>
          </a:prstGeom>
          <a:solidFill>
            <a:srgbClr val="DDDDDD"/>
          </a:solidFill>
          <a:ln w="9525">
            <a:solidFill>
              <a:schemeClr val="tx1"/>
            </a:solidFill>
            <a:miter lim="800000"/>
            <a:headEnd/>
            <a:tailEnd/>
          </a:ln>
        </p:spPr>
        <p:txBody>
          <a:bodyPr wrap="none" anchor="ctr"/>
          <a:lstStyle/>
          <a:p>
            <a:endParaRPr lang="en-US" dirty="0"/>
          </a:p>
        </p:txBody>
      </p:sp>
      <p:sp>
        <p:nvSpPr>
          <p:cNvPr id="14363" name="Rectangle 174"/>
          <p:cNvSpPr>
            <a:spLocks noChangeArrowheads="1"/>
          </p:cNvSpPr>
          <p:nvPr/>
        </p:nvSpPr>
        <p:spPr bwMode="auto">
          <a:xfrm>
            <a:off x="1143000" y="2655887"/>
            <a:ext cx="228600" cy="76200"/>
          </a:xfrm>
          <a:prstGeom prst="rect">
            <a:avLst/>
          </a:prstGeom>
          <a:solidFill>
            <a:schemeClr val="accent1"/>
          </a:solidFill>
          <a:ln w="9525">
            <a:solidFill>
              <a:schemeClr val="tx1"/>
            </a:solidFill>
            <a:miter lim="800000"/>
            <a:headEnd/>
            <a:tailEnd/>
          </a:ln>
        </p:spPr>
        <p:txBody>
          <a:bodyPr wrap="none" anchor="ctr"/>
          <a:lstStyle/>
          <a:p>
            <a:endParaRPr lang="en-US" dirty="0"/>
          </a:p>
        </p:txBody>
      </p:sp>
      <p:sp>
        <p:nvSpPr>
          <p:cNvPr id="14364" name="Rectangle 175"/>
          <p:cNvSpPr>
            <a:spLocks noChangeArrowheads="1"/>
          </p:cNvSpPr>
          <p:nvPr/>
        </p:nvSpPr>
        <p:spPr bwMode="auto">
          <a:xfrm>
            <a:off x="1371600" y="2655887"/>
            <a:ext cx="152400" cy="76200"/>
          </a:xfrm>
          <a:prstGeom prst="rect">
            <a:avLst/>
          </a:prstGeom>
          <a:solidFill>
            <a:schemeClr val="accent1"/>
          </a:solidFill>
          <a:ln w="9525">
            <a:solidFill>
              <a:schemeClr val="tx1"/>
            </a:solidFill>
            <a:miter lim="800000"/>
            <a:headEnd/>
            <a:tailEnd/>
          </a:ln>
        </p:spPr>
        <p:txBody>
          <a:bodyPr wrap="none" anchor="ctr"/>
          <a:lstStyle/>
          <a:p>
            <a:endParaRPr lang="en-US" dirty="0"/>
          </a:p>
        </p:txBody>
      </p:sp>
      <p:sp>
        <p:nvSpPr>
          <p:cNvPr id="14365" name="Rectangle 176"/>
          <p:cNvSpPr>
            <a:spLocks noChangeArrowheads="1"/>
          </p:cNvSpPr>
          <p:nvPr/>
        </p:nvSpPr>
        <p:spPr bwMode="auto">
          <a:xfrm>
            <a:off x="1066800" y="2655887"/>
            <a:ext cx="152400" cy="76200"/>
          </a:xfrm>
          <a:prstGeom prst="rect">
            <a:avLst/>
          </a:prstGeom>
          <a:solidFill>
            <a:schemeClr val="accent1"/>
          </a:solidFill>
          <a:ln w="9525">
            <a:solidFill>
              <a:schemeClr val="tx1"/>
            </a:solidFill>
            <a:miter lim="800000"/>
            <a:headEnd/>
            <a:tailEnd/>
          </a:ln>
        </p:spPr>
        <p:txBody>
          <a:bodyPr wrap="none" anchor="ctr"/>
          <a:lstStyle/>
          <a:p>
            <a:endParaRPr lang="en-US" dirty="0"/>
          </a:p>
        </p:txBody>
      </p:sp>
      <p:sp>
        <p:nvSpPr>
          <p:cNvPr id="14366" name="Rectangle 180"/>
          <p:cNvSpPr>
            <a:spLocks noChangeArrowheads="1"/>
          </p:cNvSpPr>
          <p:nvPr/>
        </p:nvSpPr>
        <p:spPr bwMode="auto">
          <a:xfrm>
            <a:off x="1219200" y="2732087"/>
            <a:ext cx="152400" cy="457200"/>
          </a:xfrm>
          <a:prstGeom prst="rect">
            <a:avLst/>
          </a:prstGeom>
          <a:solidFill>
            <a:schemeClr val="accent1"/>
          </a:solidFill>
          <a:ln w="9525">
            <a:solidFill>
              <a:schemeClr val="tx1"/>
            </a:solidFill>
            <a:miter lim="800000"/>
            <a:headEnd/>
            <a:tailEnd/>
          </a:ln>
        </p:spPr>
        <p:txBody>
          <a:bodyPr wrap="none" anchor="ctr"/>
          <a:lstStyle/>
          <a:p>
            <a:endParaRPr lang="en-US" dirty="0"/>
          </a:p>
        </p:txBody>
      </p:sp>
      <p:sp>
        <p:nvSpPr>
          <p:cNvPr id="14367" name="Rectangle 181"/>
          <p:cNvSpPr>
            <a:spLocks noChangeArrowheads="1"/>
          </p:cNvSpPr>
          <p:nvPr/>
        </p:nvSpPr>
        <p:spPr bwMode="auto">
          <a:xfrm>
            <a:off x="1219200" y="2732087"/>
            <a:ext cx="76200" cy="457200"/>
          </a:xfrm>
          <a:prstGeom prst="rect">
            <a:avLst/>
          </a:prstGeom>
          <a:solidFill>
            <a:schemeClr val="accent1"/>
          </a:solidFill>
          <a:ln w="9525">
            <a:solidFill>
              <a:schemeClr val="tx1"/>
            </a:solidFill>
            <a:miter lim="800000"/>
            <a:headEnd/>
            <a:tailEnd/>
          </a:ln>
        </p:spPr>
        <p:txBody>
          <a:bodyPr wrap="none" anchor="ctr"/>
          <a:lstStyle/>
          <a:p>
            <a:endParaRPr lang="en-US" dirty="0"/>
          </a:p>
        </p:txBody>
      </p:sp>
      <p:sp>
        <p:nvSpPr>
          <p:cNvPr id="14368" name="Freeform 184"/>
          <p:cNvSpPr>
            <a:spLocks/>
          </p:cNvSpPr>
          <p:nvPr/>
        </p:nvSpPr>
        <p:spPr bwMode="auto">
          <a:xfrm>
            <a:off x="1295400" y="1682750"/>
            <a:ext cx="936625" cy="973137"/>
          </a:xfrm>
          <a:custGeom>
            <a:avLst/>
            <a:gdLst>
              <a:gd name="T0" fmla="*/ 588 w 588"/>
              <a:gd name="T1" fmla="*/ 52 h 604"/>
              <a:gd name="T2" fmla="*/ 94 w 588"/>
              <a:gd name="T3" fmla="*/ 75 h 604"/>
              <a:gd name="T4" fmla="*/ 23 w 588"/>
              <a:gd name="T5" fmla="*/ 181 h 604"/>
              <a:gd name="T6" fmla="*/ 0 w 588"/>
              <a:gd name="T7" fmla="*/ 604 h 604"/>
              <a:gd name="T8" fmla="*/ 0 60000 65536"/>
              <a:gd name="T9" fmla="*/ 0 60000 65536"/>
              <a:gd name="T10" fmla="*/ 0 60000 65536"/>
              <a:gd name="T11" fmla="*/ 0 60000 65536"/>
              <a:gd name="T12" fmla="*/ 0 w 588"/>
              <a:gd name="T13" fmla="*/ 0 h 604"/>
              <a:gd name="T14" fmla="*/ 588 w 588"/>
              <a:gd name="T15" fmla="*/ 604 h 604"/>
            </a:gdLst>
            <a:ahLst/>
            <a:cxnLst>
              <a:cxn ang="T8">
                <a:pos x="T0" y="T1"/>
              </a:cxn>
              <a:cxn ang="T9">
                <a:pos x="T2" y="T3"/>
              </a:cxn>
              <a:cxn ang="T10">
                <a:pos x="T4" y="T5"/>
              </a:cxn>
              <a:cxn ang="T11">
                <a:pos x="T6" y="T7"/>
              </a:cxn>
            </a:cxnLst>
            <a:rect l="T12" t="T13" r="T14" b="T15"/>
            <a:pathLst>
              <a:path w="588" h="604">
                <a:moveTo>
                  <a:pt x="588" y="52"/>
                </a:moveTo>
                <a:cubicBezTo>
                  <a:pt x="431" y="0"/>
                  <a:pt x="250" y="22"/>
                  <a:pt x="94" y="75"/>
                </a:cubicBezTo>
                <a:cubicBezTo>
                  <a:pt x="59" y="110"/>
                  <a:pt x="39" y="135"/>
                  <a:pt x="23" y="181"/>
                </a:cubicBezTo>
                <a:cubicBezTo>
                  <a:pt x="11" y="333"/>
                  <a:pt x="0" y="446"/>
                  <a:pt x="0" y="604"/>
                </a:cubicBezTo>
              </a:path>
            </a:pathLst>
          </a:custGeom>
          <a:noFill/>
          <a:ln w="9525">
            <a:solidFill>
              <a:schemeClr val="tx1"/>
            </a:solidFill>
            <a:round/>
            <a:headEnd/>
            <a:tailEnd/>
          </a:ln>
        </p:spPr>
        <p:txBody>
          <a:bodyPr/>
          <a:lstStyle/>
          <a:p>
            <a:endParaRPr lang="en-US" dirty="0"/>
          </a:p>
        </p:txBody>
      </p:sp>
      <p:sp>
        <p:nvSpPr>
          <p:cNvPr id="14369" name="Text Box 185"/>
          <p:cNvSpPr txBox="1">
            <a:spLocks noChangeArrowheads="1"/>
          </p:cNvSpPr>
          <p:nvPr/>
        </p:nvSpPr>
        <p:spPr bwMode="auto">
          <a:xfrm>
            <a:off x="2422525" y="1600200"/>
            <a:ext cx="708025" cy="396875"/>
          </a:xfrm>
          <a:prstGeom prst="rect">
            <a:avLst/>
          </a:prstGeom>
          <a:noFill/>
          <a:ln w="9525">
            <a:noFill/>
            <a:miter lim="800000"/>
            <a:headEnd/>
            <a:tailEnd/>
          </a:ln>
        </p:spPr>
        <p:txBody>
          <a:bodyPr wrap="none">
            <a:spAutoFit/>
          </a:bodyPr>
          <a:lstStyle/>
          <a:p>
            <a:r>
              <a:rPr lang="en-US" sz="2000" dirty="0">
                <a:solidFill>
                  <a:schemeClr val="accent2"/>
                </a:solidFill>
                <a:latin typeface="Arial" charset="0"/>
              </a:rPr>
              <a:t>RTD</a:t>
            </a:r>
          </a:p>
        </p:txBody>
      </p:sp>
      <p:sp>
        <p:nvSpPr>
          <p:cNvPr id="14370" name="Text Box 186"/>
          <p:cNvSpPr txBox="1">
            <a:spLocks noChangeArrowheads="1"/>
          </p:cNvSpPr>
          <p:nvPr/>
        </p:nvSpPr>
        <p:spPr bwMode="auto">
          <a:xfrm>
            <a:off x="1371600" y="3570287"/>
            <a:ext cx="1568450" cy="396875"/>
          </a:xfrm>
          <a:prstGeom prst="rect">
            <a:avLst/>
          </a:prstGeom>
          <a:noFill/>
          <a:ln w="9525">
            <a:noFill/>
            <a:miter lim="800000"/>
            <a:headEnd/>
            <a:tailEnd/>
          </a:ln>
        </p:spPr>
        <p:txBody>
          <a:bodyPr wrap="none">
            <a:spAutoFit/>
          </a:bodyPr>
          <a:lstStyle/>
          <a:p>
            <a:r>
              <a:rPr lang="en-US" sz="2000" dirty="0">
                <a:solidFill>
                  <a:schemeClr val="accent2"/>
                </a:solidFill>
                <a:latin typeface="Arial" charset="0"/>
              </a:rPr>
              <a:t>Valve Cover</a:t>
            </a:r>
          </a:p>
        </p:txBody>
      </p:sp>
      <p:sp>
        <p:nvSpPr>
          <p:cNvPr id="14371" name="Text Box 188"/>
          <p:cNvSpPr txBox="1">
            <a:spLocks noChangeArrowheads="1"/>
          </p:cNvSpPr>
          <p:nvPr/>
        </p:nvSpPr>
        <p:spPr bwMode="auto">
          <a:xfrm>
            <a:off x="6243638" y="5489575"/>
            <a:ext cx="2708275" cy="646113"/>
          </a:xfrm>
          <a:prstGeom prst="rect">
            <a:avLst/>
          </a:prstGeom>
          <a:noFill/>
          <a:ln w="9525">
            <a:noFill/>
            <a:miter lim="800000"/>
            <a:headEnd/>
            <a:tailEnd/>
          </a:ln>
        </p:spPr>
        <p:txBody>
          <a:bodyPr wrap="none">
            <a:spAutoFit/>
          </a:bodyPr>
          <a:lstStyle/>
          <a:p>
            <a:pPr algn="ctr"/>
            <a:r>
              <a:rPr lang="en-US" sz="1800" dirty="0">
                <a:solidFill>
                  <a:schemeClr val="accent2"/>
                </a:solidFill>
                <a:latin typeface="Arial" charset="0"/>
              </a:rPr>
              <a:t>CMCP560</a:t>
            </a:r>
          </a:p>
          <a:p>
            <a:pPr algn="ctr"/>
            <a:r>
              <a:rPr lang="en-US" sz="1800" dirty="0">
                <a:solidFill>
                  <a:schemeClr val="accent2"/>
                </a:solidFill>
                <a:latin typeface="Arial" charset="0"/>
              </a:rPr>
              <a:t>RTD Transmitter/Monitor</a:t>
            </a:r>
          </a:p>
        </p:txBody>
      </p:sp>
      <p:pic>
        <p:nvPicPr>
          <p:cNvPr id="14372" name="Picture 2" descr="CMCP525 Accelerometer In/Acceleration Out Transmitter">
            <a:hlinkClick r:id="rId3"/>
          </p:cNvPr>
          <p:cNvPicPr>
            <a:picLocks noChangeAspect="1" noChangeArrowheads="1"/>
          </p:cNvPicPr>
          <p:nvPr/>
        </p:nvPicPr>
        <p:blipFill>
          <a:blip r:embed="rId4" cstate="print"/>
          <a:srcRect/>
          <a:stretch>
            <a:fillRect/>
          </a:stretch>
        </p:blipFill>
        <p:spPr bwMode="auto">
          <a:xfrm>
            <a:off x="6324600" y="3279775"/>
            <a:ext cx="2338388" cy="2057400"/>
          </a:xfrm>
          <a:prstGeom prst="rect">
            <a:avLst/>
          </a:prstGeom>
          <a:noFill/>
          <a:ln w="9525">
            <a:noFill/>
            <a:miter lim="800000"/>
            <a:headEnd/>
            <a:tailEnd/>
          </a:ln>
        </p:spPr>
      </p:pic>
      <p:sp>
        <p:nvSpPr>
          <p:cNvPr id="37" name="Title 36"/>
          <p:cNvSpPr>
            <a:spLocks noGrp="1"/>
          </p:cNvSpPr>
          <p:nvPr>
            <p:ph type="title"/>
          </p:nvPr>
        </p:nvSpPr>
        <p:spPr/>
        <p:txBody>
          <a:bodyPr/>
          <a:lstStyle/>
          <a:p>
            <a:r>
              <a:rPr lang="en-US" dirty="0" smtClean="0"/>
              <a:t>Valve Temperature</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9"/>
          <p:cNvSpPr>
            <a:spLocks noChangeAspect="1" noChangeArrowheads="1"/>
          </p:cNvSpPr>
          <p:nvPr/>
        </p:nvSpPr>
        <p:spPr bwMode="auto">
          <a:xfrm>
            <a:off x="2924175" y="3198813"/>
            <a:ext cx="1149350" cy="852487"/>
          </a:xfrm>
          <a:prstGeom prst="rect">
            <a:avLst/>
          </a:prstGeom>
          <a:gradFill rotWithShape="0">
            <a:gsLst>
              <a:gs pos="0">
                <a:srgbClr val="005E76"/>
              </a:gs>
              <a:gs pos="50000">
                <a:srgbClr val="00CCFF"/>
              </a:gs>
              <a:gs pos="100000">
                <a:srgbClr val="005E76"/>
              </a:gs>
            </a:gsLst>
            <a:lin ang="5400000" scaled="1"/>
          </a:gradFill>
          <a:ln w="19050">
            <a:solidFill>
              <a:schemeClr val="tx1"/>
            </a:solidFill>
            <a:miter lim="800000"/>
            <a:headEnd/>
            <a:tailEnd/>
          </a:ln>
        </p:spPr>
        <p:txBody>
          <a:bodyPr wrap="none" anchor="ctr"/>
          <a:lstStyle/>
          <a:p>
            <a:endParaRPr lang="en-US" dirty="0"/>
          </a:p>
        </p:txBody>
      </p:sp>
      <p:sp>
        <p:nvSpPr>
          <p:cNvPr id="15364" name="Line 10"/>
          <p:cNvSpPr>
            <a:spLocks noChangeAspect="1" noChangeShapeType="1"/>
          </p:cNvSpPr>
          <p:nvPr/>
        </p:nvSpPr>
        <p:spPr bwMode="auto">
          <a:xfrm>
            <a:off x="2924175" y="3284538"/>
            <a:ext cx="1149350" cy="0"/>
          </a:xfrm>
          <a:prstGeom prst="line">
            <a:avLst/>
          </a:prstGeom>
          <a:noFill/>
          <a:ln w="19050">
            <a:solidFill>
              <a:schemeClr val="tx1"/>
            </a:solidFill>
            <a:round/>
            <a:headEnd/>
            <a:tailEnd/>
          </a:ln>
        </p:spPr>
        <p:txBody>
          <a:bodyPr wrap="none" anchor="ctr"/>
          <a:lstStyle/>
          <a:p>
            <a:endParaRPr lang="en-US" dirty="0"/>
          </a:p>
        </p:txBody>
      </p:sp>
      <p:sp>
        <p:nvSpPr>
          <p:cNvPr id="15365" name="Line 11"/>
          <p:cNvSpPr>
            <a:spLocks noChangeAspect="1" noChangeShapeType="1"/>
          </p:cNvSpPr>
          <p:nvPr/>
        </p:nvSpPr>
        <p:spPr bwMode="auto">
          <a:xfrm>
            <a:off x="2924175" y="3375025"/>
            <a:ext cx="1149350" cy="0"/>
          </a:xfrm>
          <a:prstGeom prst="line">
            <a:avLst/>
          </a:prstGeom>
          <a:noFill/>
          <a:ln w="19050">
            <a:solidFill>
              <a:schemeClr val="tx1"/>
            </a:solidFill>
            <a:round/>
            <a:headEnd/>
            <a:tailEnd/>
          </a:ln>
        </p:spPr>
        <p:txBody>
          <a:bodyPr wrap="none" anchor="ctr"/>
          <a:lstStyle/>
          <a:p>
            <a:endParaRPr lang="en-US" dirty="0"/>
          </a:p>
        </p:txBody>
      </p:sp>
      <p:sp>
        <p:nvSpPr>
          <p:cNvPr id="15366" name="Line 12"/>
          <p:cNvSpPr>
            <a:spLocks noChangeAspect="1" noChangeShapeType="1"/>
          </p:cNvSpPr>
          <p:nvPr/>
        </p:nvSpPr>
        <p:spPr bwMode="auto">
          <a:xfrm>
            <a:off x="2924175" y="3465513"/>
            <a:ext cx="1149350" cy="0"/>
          </a:xfrm>
          <a:prstGeom prst="line">
            <a:avLst/>
          </a:prstGeom>
          <a:noFill/>
          <a:ln w="19050">
            <a:solidFill>
              <a:schemeClr val="tx1"/>
            </a:solidFill>
            <a:round/>
            <a:headEnd/>
            <a:tailEnd/>
          </a:ln>
        </p:spPr>
        <p:txBody>
          <a:bodyPr wrap="none" anchor="ctr"/>
          <a:lstStyle/>
          <a:p>
            <a:endParaRPr lang="en-US" dirty="0"/>
          </a:p>
        </p:txBody>
      </p:sp>
      <p:sp>
        <p:nvSpPr>
          <p:cNvPr id="15367" name="Line 13"/>
          <p:cNvSpPr>
            <a:spLocks noChangeAspect="1" noChangeShapeType="1"/>
          </p:cNvSpPr>
          <p:nvPr/>
        </p:nvSpPr>
        <p:spPr bwMode="auto">
          <a:xfrm>
            <a:off x="2924175" y="3556000"/>
            <a:ext cx="1149350" cy="0"/>
          </a:xfrm>
          <a:prstGeom prst="line">
            <a:avLst/>
          </a:prstGeom>
          <a:noFill/>
          <a:ln w="19050">
            <a:solidFill>
              <a:schemeClr val="tx1"/>
            </a:solidFill>
            <a:round/>
            <a:headEnd/>
            <a:tailEnd/>
          </a:ln>
        </p:spPr>
        <p:txBody>
          <a:bodyPr wrap="none" anchor="ctr"/>
          <a:lstStyle/>
          <a:p>
            <a:endParaRPr lang="en-US" dirty="0"/>
          </a:p>
        </p:txBody>
      </p:sp>
      <p:sp>
        <p:nvSpPr>
          <p:cNvPr id="15368" name="Line 14"/>
          <p:cNvSpPr>
            <a:spLocks noChangeAspect="1" noChangeShapeType="1"/>
          </p:cNvSpPr>
          <p:nvPr/>
        </p:nvSpPr>
        <p:spPr bwMode="auto">
          <a:xfrm>
            <a:off x="2924175" y="3646488"/>
            <a:ext cx="1149350" cy="0"/>
          </a:xfrm>
          <a:prstGeom prst="line">
            <a:avLst/>
          </a:prstGeom>
          <a:noFill/>
          <a:ln w="19050">
            <a:solidFill>
              <a:schemeClr val="tx1"/>
            </a:solidFill>
            <a:round/>
            <a:headEnd/>
            <a:tailEnd/>
          </a:ln>
        </p:spPr>
        <p:txBody>
          <a:bodyPr wrap="none" anchor="ctr"/>
          <a:lstStyle/>
          <a:p>
            <a:endParaRPr lang="en-US" dirty="0"/>
          </a:p>
        </p:txBody>
      </p:sp>
      <p:sp>
        <p:nvSpPr>
          <p:cNvPr id="15369" name="Line 15"/>
          <p:cNvSpPr>
            <a:spLocks noChangeAspect="1" noChangeShapeType="1"/>
          </p:cNvSpPr>
          <p:nvPr/>
        </p:nvSpPr>
        <p:spPr bwMode="auto">
          <a:xfrm>
            <a:off x="2924175" y="3736975"/>
            <a:ext cx="1149350" cy="0"/>
          </a:xfrm>
          <a:prstGeom prst="line">
            <a:avLst/>
          </a:prstGeom>
          <a:noFill/>
          <a:ln w="19050">
            <a:solidFill>
              <a:schemeClr val="tx1"/>
            </a:solidFill>
            <a:round/>
            <a:headEnd/>
            <a:tailEnd/>
          </a:ln>
        </p:spPr>
        <p:txBody>
          <a:bodyPr wrap="none" anchor="ctr"/>
          <a:lstStyle/>
          <a:p>
            <a:endParaRPr lang="en-US" dirty="0"/>
          </a:p>
        </p:txBody>
      </p:sp>
      <p:sp>
        <p:nvSpPr>
          <p:cNvPr id="15370" name="Line 16"/>
          <p:cNvSpPr>
            <a:spLocks noChangeAspect="1" noChangeShapeType="1"/>
          </p:cNvSpPr>
          <p:nvPr/>
        </p:nvSpPr>
        <p:spPr bwMode="auto">
          <a:xfrm>
            <a:off x="2924175" y="3827463"/>
            <a:ext cx="1149350" cy="0"/>
          </a:xfrm>
          <a:prstGeom prst="line">
            <a:avLst/>
          </a:prstGeom>
          <a:noFill/>
          <a:ln w="19050">
            <a:solidFill>
              <a:schemeClr val="tx1"/>
            </a:solidFill>
            <a:round/>
            <a:headEnd/>
            <a:tailEnd/>
          </a:ln>
        </p:spPr>
        <p:txBody>
          <a:bodyPr wrap="none" anchor="ctr"/>
          <a:lstStyle/>
          <a:p>
            <a:endParaRPr lang="en-US" dirty="0"/>
          </a:p>
        </p:txBody>
      </p:sp>
      <p:sp>
        <p:nvSpPr>
          <p:cNvPr id="15371" name="Line 17"/>
          <p:cNvSpPr>
            <a:spLocks noChangeAspect="1" noChangeShapeType="1"/>
          </p:cNvSpPr>
          <p:nvPr/>
        </p:nvSpPr>
        <p:spPr bwMode="auto">
          <a:xfrm>
            <a:off x="2924175" y="3917950"/>
            <a:ext cx="1149350" cy="0"/>
          </a:xfrm>
          <a:prstGeom prst="line">
            <a:avLst/>
          </a:prstGeom>
          <a:noFill/>
          <a:ln w="19050">
            <a:solidFill>
              <a:schemeClr val="tx1"/>
            </a:solidFill>
            <a:round/>
            <a:headEnd/>
            <a:tailEnd/>
          </a:ln>
        </p:spPr>
        <p:txBody>
          <a:bodyPr wrap="none" anchor="ctr"/>
          <a:lstStyle/>
          <a:p>
            <a:endParaRPr lang="en-US" dirty="0"/>
          </a:p>
        </p:txBody>
      </p:sp>
      <p:sp>
        <p:nvSpPr>
          <p:cNvPr id="15372" name="Line 18"/>
          <p:cNvSpPr>
            <a:spLocks noChangeAspect="1" noChangeShapeType="1"/>
          </p:cNvSpPr>
          <p:nvPr/>
        </p:nvSpPr>
        <p:spPr bwMode="auto">
          <a:xfrm>
            <a:off x="2924175" y="4008438"/>
            <a:ext cx="1149350" cy="0"/>
          </a:xfrm>
          <a:prstGeom prst="line">
            <a:avLst/>
          </a:prstGeom>
          <a:noFill/>
          <a:ln w="19050">
            <a:solidFill>
              <a:schemeClr val="tx1"/>
            </a:solidFill>
            <a:round/>
            <a:headEnd/>
            <a:tailEnd/>
          </a:ln>
        </p:spPr>
        <p:txBody>
          <a:bodyPr wrap="none" anchor="ctr"/>
          <a:lstStyle/>
          <a:p>
            <a:endParaRPr lang="en-US" dirty="0"/>
          </a:p>
        </p:txBody>
      </p:sp>
      <p:sp>
        <p:nvSpPr>
          <p:cNvPr id="15373" name="Rectangle 19"/>
          <p:cNvSpPr>
            <a:spLocks noChangeAspect="1" noChangeArrowheads="1"/>
          </p:cNvSpPr>
          <p:nvPr/>
        </p:nvSpPr>
        <p:spPr bwMode="auto">
          <a:xfrm>
            <a:off x="4073525" y="3560763"/>
            <a:ext cx="85725" cy="127000"/>
          </a:xfrm>
          <a:prstGeom prst="rect">
            <a:avLst/>
          </a:prstGeom>
          <a:gradFill rotWithShape="0">
            <a:gsLst>
              <a:gs pos="0">
                <a:srgbClr val="595959"/>
              </a:gs>
              <a:gs pos="50000">
                <a:srgbClr val="C0C0C0"/>
              </a:gs>
              <a:gs pos="100000">
                <a:srgbClr val="595959"/>
              </a:gs>
            </a:gsLst>
            <a:lin ang="5400000" scaled="1"/>
          </a:gradFill>
          <a:ln w="19050">
            <a:solidFill>
              <a:schemeClr val="tx1"/>
            </a:solidFill>
            <a:miter lim="800000"/>
            <a:headEnd/>
            <a:tailEnd/>
          </a:ln>
        </p:spPr>
        <p:txBody>
          <a:bodyPr wrap="none" anchor="ctr"/>
          <a:lstStyle/>
          <a:p>
            <a:endParaRPr lang="en-US" dirty="0"/>
          </a:p>
        </p:txBody>
      </p:sp>
      <p:sp>
        <p:nvSpPr>
          <p:cNvPr id="15374" name="Rectangle 20"/>
          <p:cNvSpPr>
            <a:spLocks noChangeAspect="1" noChangeArrowheads="1"/>
          </p:cNvSpPr>
          <p:nvPr/>
        </p:nvSpPr>
        <p:spPr bwMode="auto">
          <a:xfrm>
            <a:off x="2838450" y="3560763"/>
            <a:ext cx="85725" cy="127000"/>
          </a:xfrm>
          <a:prstGeom prst="rect">
            <a:avLst/>
          </a:prstGeom>
          <a:gradFill rotWithShape="0">
            <a:gsLst>
              <a:gs pos="0">
                <a:srgbClr val="595959"/>
              </a:gs>
              <a:gs pos="50000">
                <a:srgbClr val="C0C0C0"/>
              </a:gs>
              <a:gs pos="100000">
                <a:srgbClr val="595959"/>
              </a:gs>
            </a:gsLst>
            <a:lin ang="5400000" scaled="1"/>
          </a:gradFill>
          <a:ln w="19050">
            <a:solidFill>
              <a:schemeClr val="tx1"/>
            </a:solidFill>
            <a:miter lim="800000"/>
            <a:headEnd/>
            <a:tailEnd/>
          </a:ln>
        </p:spPr>
        <p:txBody>
          <a:bodyPr wrap="none" anchor="ctr"/>
          <a:lstStyle/>
          <a:p>
            <a:endParaRPr lang="en-US" dirty="0"/>
          </a:p>
        </p:txBody>
      </p:sp>
      <p:sp>
        <p:nvSpPr>
          <p:cNvPr id="15375" name="Rectangle 21"/>
          <p:cNvSpPr>
            <a:spLocks noChangeAspect="1" noChangeArrowheads="1"/>
          </p:cNvSpPr>
          <p:nvPr/>
        </p:nvSpPr>
        <p:spPr bwMode="auto">
          <a:xfrm>
            <a:off x="4159250" y="3497263"/>
            <a:ext cx="169863" cy="255587"/>
          </a:xfrm>
          <a:prstGeom prst="rect">
            <a:avLst/>
          </a:prstGeom>
          <a:solidFill>
            <a:srgbClr val="FFFF99"/>
          </a:solidFill>
          <a:ln w="19050">
            <a:solidFill>
              <a:schemeClr val="tx1"/>
            </a:solidFill>
            <a:miter lim="800000"/>
            <a:headEnd/>
            <a:tailEnd/>
          </a:ln>
        </p:spPr>
        <p:txBody>
          <a:bodyPr wrap="none" anchor="ctr"/>
          <a:lstStyle/>
          <a:p>
            <a:endParaRPr lang="en-US" dirty="0"/>
          </a:p>
        </p:txBody>
      </p:sp>
      <p:sp>
        <p:nvSpPr>
          <p:cNvPr id="15376" name="Line 22"/>
          <p:cNvSpPr>
            <a:spLocks noChangeAspect="1" noChangeShapeType="1"/>
          </p:cNvSpPr>
          <p:nvPr/>
        </p:nvSpPr>
        <p:spPr bwMode="auto">
          <a:xfrm flipV="1">
            <a:off x="4159250" y="3497263"/>
            <a:ext cx="171450" cy="255587"/>
          </a:xfrm>
          <a:prstGeom prst="line">
            <a:avLst/>
          </a:prstGeom>
          <a:noFill/>
          <a:ln w="19050">
            <a:solidFill>
              <a:schemeClr val="tx1"/>
            </a:solidFill>
            <a:round/>
            <a:headEnd/>
            <a:tailEnd/>
          </a:ln>
        </p:spPr>
        <p:txBody>
          <a:bodyPr wrap="none" anchor="ctr"/>
          <a:lstStyle/>
          <a:p>
            <a:endParaRPr lang="en-US" dirty="0"/>
          </a:p>
        </p:txBody>
      </p:sp>
      <p:sp>
        <p:nvSpPr>
          <p:cNvPr id="15377" name="Line 23"/>
          <p:cNvSpPr>
            <a:spLocks noChangeAspect="1" noChangeShapeType="1"/>
          </p:cNvSpPr>
          <p:nvPr/>
        </p:nvSpPr>
        <p:spPr bwMode="auto">
          <a:xfrm>
            <a:off x="4159250" y="3497263"/>
            <a:ext cx="169863" cy="255587"/>
          </a:xfrm>
          <a:prstGeom prst="line">
            <a:avLst/>
          </a:prstGeom>
          <a:noFill/>
          <a:ln w="19050">
            <a:solidFill>
              <a:schemeClr val="tx1"/>
            </a:solidFill>
            <a:round/>
            <a:headEnd/>
            <a:tailEnd/>
          </a:ln>
        </p:spPr>
        <p:txBody>
          <a:bodyPr wrap="none" anchor="ctr"/>
          <a:lstStyle/>
          <a:p>
            <a:endParaRPr lang="en-US" dirty="0"/>
          </a:p>
        </p:txBody>
      </p:sp>
      <p:sp>
        <p:nvSpPr>
          <p:cNvPr id="15378" name="Rectangle 24"/>
          <p:cNvSpPr>
            <a:spLocks noChangeAspect="1" noChangeArrowheads="1"/>
          </p:cNvSpPr>
          <p:nvPr/>
        </p:nvSpPr>
        <p:spPr bwMode="auto">
          <a:xfrm>
            <a:off x="2667000" y="3497263"/>
            <a:ext cx="169863" cy="255587"/>
          </a:xfrm>
          <a:prstGeom prst="rect">
            <a:avLst/>
          </a:prstGeom>
          <a:solidFill>
            <a:srgbClr val="FFFF99"/>
          </a:solidFill>
          <a:ln w="19050">
            <a:solidFill>
              <a:schemeClr val="tx1"/>
            </a:solidFill>
            <a:miter lim="800000"/>
            <a:headEnd/>
            <a:tailEnd/>
          </a:ln>
        </p:spPr>
        <p:txBody>
          <a:bodyPr wrap="none" anchor="ctr"/>
          <a:lstStyle/>
          <a:p>
            <a:endParaRPr lang="en-US" dirty="0"/>
          </a:p>
        </p:txBody>
      </p:sp>
      <p:sp>
        <p:nvSpPr>
          <p:cNvPr id="15379" name="Line 25"/>
          <p:cNvSpPr>
            <a:spLocks noChangeAspect="1" noChangeShapeType="1"/>
          </p:cNvSpPr>
          <p:nvPr/>
        </p:nvSpPr>
        <p:spPr bwMode="auto">
          <a:xfrm flipV="1">
            <a:off x="2667000" y="3497263"/>
            <a:ext cx="171450" cy="255587"/>
          </a:xfrm>
          <a:prstGeom prst="line">
            <a:avLst/>
          </a:prstGeom>
          <a:noFill/>
          <a:ln w="19050">
            <a:solidFill>
              <a:schemeClr val="tx1"/>
            </a:solidFill>
            <a:round/>
            <a:headEnd/>
            <a:tailEnd/>
          </a:ln>
        </p:spPr>
        <p:txBody>
          <a:bodyPr wrap="none" anchor="ctr"/>
          <a:lstStyle/>
          <a:p>
            <a:endParaRPr lang="en-US" dirty="0"/>
          </a:p>
        </p:txBody>
      </p:sp>
      <p:sp>
        <p:nvSpPr>
          <p:cNvPr id="15380" name="Line 26"/>
          <p:cNvSpPr>
            <a:spLocks noChangeAspect="1" noChangeShapeType="1"/>
          </p:cNvSpPr>
          <p:nvPr/>
        </p:nvSpPr>
        <p:spPr bwMode="auto">
          <a:xfrm>
            <a:off x="2667000" y="3497263"/>
            <a:ext cx="169863" cy="255587"/>
          </a:xfrm>
          <a:prstGeom prst="line">
            <a:avLst/>
          </a:prstGeom>
          <a:noFill/>
          <a:ln w="19050">
            <a:solidFill>
              <a:schemeClr val="tx1"/>
            </a:solidFill>
            <a:round/>
            <a:headEnd/>
            <a:tailEnd/>
          </a:ln>
        </p:spPr>
        <p:txBody>
          <a:bodyPr wrap="none" anchor="ctr"/>
          <a:lstStyle/>
          <a:p>
            <a:endParaRPr lang="en-US" dirty="0"/>
          </a:p>
        </p:txBody>
      </p:sp>
      <p:sp>
        <p:nvSpPr>
          <p:cNvPr id="15381" name="Rectangle 27"/>
          <p:cNvSpPr>
            <a:spLocks noChangeAspect="1" noChangeArrowheads="1"/>
          </p:cNvSpPr>
          <p:nvPr/>
        </p:nvSpPr>
        <p:spPr bwMode="auto">
          <a:xfrm>
            <a:off x="4329113" y="3560763"/>
            <a:ext cx="85725" cy="127000"/>
          </a:xfrm>
          <a:prstGeom prst="rect">
            <a:avLst/>
          </a:prstGeom>
          <a:gradFill rotWithShape="0">
            <a:gsLst>
              <a:gs pos="0">
                <a:srgbClr val="595959"/>
              </a:gs>
              <a:gs pos="50000">
                <a:srgbClr val="C0C0C0"/>
              </a:gs>
              <a:gs pos="100000">
                <a:srgbClr val="595959"/>
              </a:gs>
            </a:gsLst>
            <a:lin ang="5400000" scaled="1"/>
          </a:gradFill>
          <a:ln w="19050">
            <a:solidFill>
              <a:schemeClr val="tx1"/>
            </a:solidFill>
            <a:miter lim="800000"/>
            <a:headEnd/>
            <a:tailEnd/>
          </a:ln>
        </p:spPr>
        <p:txBody>
          <a:bodyPr wrap="none" anchor="ctr"/>
          <a:lstStyle/>
          <a:p>
            <a:endParaRPr lang="en-US" dirty="0"/>
          </a:p>
        </p:txBody>
      </p:sp>
      <p:sp>
        <p:nvSpPr>
          <p:cNvPr id="15382" name="Rectangle 28"/>
          <p:cNvSpPr>
            <a:spLocks noChangeAspect="1" noChangeArrowheads="1"/>
          </p:cNvSpPr>
          <p:nvPr/>
        </p:nvSpPr>
        <p:spPr bwMode="auto">
          <a:xfrm>
            <a:off x="4586288" y="3560763"/>
            <a:ext cx="84137" cy="127000"/>
          </a:xfrm>
          <a:prstGeom prst="rect">
            <a:avLst/>
          </a:prstGeom>
          <a:gradFill rotWithShape="0">
            <a:gsLst>
              <a:gs pos="0">
                <a:srgbClr val="595959"/>
              </a:gs>
              <a:gs pos="50000">
                <a:srgbClr val="C0C0C0"/>
              </a:gs>
              <a:gs pos="100000">
                <a:srgbClr val="595959"/>
              </a:gs>
            </a:gsLst>
            <a:lin ang="5400000" scaled="1"/>
          </a:gradFill>
          <a:ln w="19050">
            <a:solidFill>
              <a:schemeClr val="tx1"/>
            </a:solidFill>
            <a:miter lim="800000"/>
            <a:headEnd/>
            <a:tailEnd/>
          </a:ln>
        </p:spPr>
        <p:txBody>
          <a:bodyPr wrap="none" anchor="ctr"/>
          <a:lstStyle/>
          <a:p>
            <a:endParaRPr lang="en-US" dirty="0"/>
          </a:p>
        </p:txBody>
      </p:sp>
      <p:sp>
        <p:nvSpPr>
          <p:cNvPr id="15383" name="Rectangle 29"/>
          <p:cNvSpPr>
            <a:spLocks noChangeAspect="1" noChangeArrowheads="1"/>
          </p:cNvSpPr>
          <p:nvPr/>
        </p:nvSpPr>
        <p:spPr bwMode="auto">
          <a:xfrm>
            <a:off x="4670425" y="3178175"/>
            <a:ext cx="128588" cy="893763"/>
          </a:xfrm>
          <a:prstGeom prst="rect">
            <a:avLst/>
          </a:prstGeom>
          <a:gradFill rotWithShape="0">
            <a:gsLst>
              <a:gs pos="0">
                <a:srgbClr val="767647"/>
              </a:gs>
              <a:gs pos="50000">
                <a:srgbClr val="FFFF99"/>
              </a:gs>
              <a:gs pos="100000">
                <a:srgbClr val="767647"/>
              </a:gs>
            </a:gsLst>
            <a:lin ang="5400000" scaled="1"/>
          </a:gradFill>
          <a:ln w="19050">
            <a:solidFill>
              <a:schemeClr val="tx1"/>
            </a:solidFill>
            <a:miter lim="800000"/>
            <a:headEnd/>
            <a:tailEnd/>
          </a:ln>
        </p:spPr>
        <p:txBody>
          <a:bodyPr wrap="none" anchor="ctr"/>
          <a:lstStyle/>
          <a:p>
            <a:endParaRPr lang="en-US" dirty="0"/>
          </a:p>
        </p:txBody>
      </p:sp>
      <p:sp>
        <p:nvSpPr>
          <p:cNvPr id="15384" name="Line 30"/>
          <p:cNvSpPr>
            <a:spLocks noChangeAspect="1" noChangeShapeType="1"/>
          </p:cNvSpPr>
          <p:nvPr/>
        </p:nvSpPr>
        <p:spPr bwMode="auto">
          <a:xfrm>
            <a:off x="4670425" y="3263900"/>
            <a:ext cx="128588" cy="0"/>
          </a:xfrm>
          <a:prstGeom prst="line">
            <a:avLst/>
          </a:prstGeom>
          <a:noFill/>
          <a:ln w="19050">
            <a:solidFill>
              <a:schemeClr val="tx1"/>
            </a:solidFill>
            <a:round/>
            <a:headEnd/>
            <a:tailEnd/>
          </a:ln>
        </p:spPr>
        <p:txBody>
          <a:bodyPr wrap="none" anchor="ctr"/>
          <a:lstStyle/>
          <a:p>
            <a:endParaRPr lang="en-US" dirty="0"/>
          </a:p>
        </p:txBody>
      </p:sp>
      <p:sp>
        <p:nvSpPr>
          <p:cNvPr id="15385" name="Line 31"/>
          <p:cNvSpPr>
            <a:spLocks noChangeAspect="1" noChangeShapeType="1"/>
          </p:cNvSpPr>
          <p:nvPr/>
        </p:nvSpPr>
        <p:spPr bwMode="auto">
          <a:xfrm>
            <a:off x="4670425" y="3348038"/>
            <a:ext cx="128588" cy="0"/>
          </a:xfrm>
          <a:prstGeom prst="line">
            <a:avLst/>
          </a:prstGeom>
          <a:noFill/>
          <a:ln w="19050">
            <a:solidFill>
              <a:schemeClr val="tx1"/>
            </a:solidFill>
            <a:round/>
            <a:headEnd/>
            <a:tailEnd/>
          </a:ln>
        </p:spPr>
        <p:txBody>
          <a:bodyPr wrap="none" anchor="ctr"/>
          <a:lstStyle/>
          <a:p>
            <a:endParaRPr lang="en-US" dirty="0"/>
          </a:p>
        </p:txBody>
      </p:sp>
      <p:sp>
        <p:nvSpPr>
          <p:cNvPr id="15386" name="Line 32"/>
          <p:cNvSpPr>
            <a:spLocks noChangeAspect="1" noChangeShapeType="1"/>
          </p:cNvSpPr>
          <p:nvPr/>
        </p:nvSpPr>
        <p:spPr bwMode="auto">
          <a:xfrm>
            <a:off x="4670425" y="3433763"/>
            <a:ext cx="128588" cy="0"/>
          </a:xfrm>
          <a:prstGeom prst="line">
            <a:avLst/>
          </a:prstGeom>
          <a:noFill/>
          <a:ln w="19050">
            <a:solidFill>
              <a:schemeClr val="tx1"/>
            </a:solidFill>
            <a:round/>
            <a:headEnd/>
            <a:tailEnd/>
          </a:ln>
        </p:spPr>
        <p:txBody>
          <a:bodyPr wrap="none" anchor="ctr"/>
          <a:lstStyle/>
          <a:p>
            <a:endParaRPr lang="en-US" dirty="0"/>
          </a:p>
        </p:txBody>
      </p:sp>
      <p:sp>
        <p:nvSpPr>
          <p:cNvPr id="15387" name="Line 33"/>
          <p:cNvSpPr>
            <a:spLocks noChangeAspect="1" noChangeShapeType="1"/>
          </p:cNvSpPr>
          <p:nvPr/>
        </p:nvSpPr>
        <p:spPr bwMode="auto">
          <a:xfrm>
            <a:off x="4670425" y="3517900"/>
            <a:ext cx="128588" cy="0"/>
          </a:xfrm>
          <a:prstGeom prst="line">
            <a:avLst/>
          </a:prstGeom>
          <a:noFill/>
          <a:ln w="19050">
            <a:solidFill>
              <a:schemeClr val="tx1"/>
            </a:solidFill>
            <a:round/>
            <a:headEnd/>
            <a:tailEnd/>
          </a:ln>
        </p:spPr>
        <p:txBody>
          <a:bodyPr wrap="none" anchor="ctr"/>
          <a:lstStyle/>
          <a:p>
            <a:endParaRPr lang="en-US" dirty="0"/>
          </a:p>
        </p:txBody>
      </p:sp>
      <p:sp>
        <p:nvSpPr>
          <p:cNvPr id="15388" name="Line 34"/>
          <p:cNvSpPr>
            <a:spLocks noChangeAspect="1" noChangeShapeType="1"/>
          </p:cNvSpPr>
          <p:nvPr/>
        </p:nvSpPr>
        <p:spPr bwMode="auto">
          <a:xfrm>
            <a:off x="4670425" y="3603625"/>
            <a:ext cx="128588" cy="0"/>
          </a:xfrm>
          <a:prstGeom prst="line">
            <a:avLst/>
          </a:prstGeom>
          <a:noFill/>
          <a:ln w="19050">
            <a:solidFill>
              <a:schemeClr val="tx1"/>
            </a:solidFill>
            <a:round/>
            <a:headEnd/>
            <a:tailEnd/>
          </a:ln>
        </p:spPr>
        <p:txBody>
          <a:bodyPr wrap="none" anchor="ctr"/>
          <a:lstStyle/>
          <a:p>
            <a:endParaRPr lang="en-US" dirty="0"/>
          </a:p>
        </p:txBody>
      </p:sp>
      <p:sp>
        <p:nvSpPr>
          <p:cNvPr id="15389" name="Line 35"/>
          <p:cNvSpPr>
            <a:spLocks noChangeAspect="1" noChangeShapeType="1"/>
          </p:cNvSpPr>
          <p:nvPr/>
        </p:nvSpPr>
        <p:spPr bwMode="auto">
          <a:xfrm>
            <a:off x="4670425" y="3689350"/>
            <a:ext cx="128588" cy="0"/>
          </a:xfrm>
          <a:prstGeom prst="line">
            <a:avLst/>
          </a:prstGeom>
          <a:noFill/>
          <a:ln w="19050">
            <a:solidFill>
              <a:schemeClr val="tx1"/>
            </a:solidFill>
            <a:round/>
            <a:headEnd/>
            <a:tailEnd/>
          </a:ln>
        </p:spPr>
        <p:txBody>
          <a:bodyPr wrap="none" anchor="ctr"/>
          <a:lstStyle/>
          <a:p>
            <a:endParaRPr lang="en-US" dirty="0"/>
          </a:p>
        </p:txBody>
      </p:sp>
      <p:sp>
        <p:nvSpPr>
          <p:cNvPr id="15390" name="Line 36"/>
          <p:cNvSpPr>
            <a:spLocks noChangeAspect="1" noChangeShapeType="1"/>
          </p:cNvSpPr>
          <p:nvPr/>
        </p:nvSpPr>
        <p:spPr bwMode="auto">
          <a:xfrm>
            <a:off x="4670425" y="3773488"/>
            <a:ext cx="128588" cy="0"/>
          </a:xfrm>
          <a:prstGeom prst="line">
            <a:avLst/>
          </a:prstGeom>
          <a:noFill/>
          <a:ln w="19050">
            <a:solidFill>
              <a:schemeClr val="tx1"/>
            </a:solidFill>
            <a:round/>
            <a:headEnd/>
            <a:tailEnd/>
          </a:ln>
        </p:spPr>
        <p:txBody>
          <a:bodyPr wrap="none" anchor="ctr"/>
          <a:lstStyle/>
          <a:p>
            <a:endParaRPr lang="en-US" dirty="0"/>
          </a:p>
        </p:txBody>
      </p:sp>
      <p:sp>
        <p:nvSpPr>
          <p:cNvPr id="15391" name="Line 37"/>
          <p:cNvSpPr>
            <a:spLocks noChangeAspect="1" noChangeShapeType="1"/>
          </p:cNvSpPr>
          <p:nvPr/>
        </p:nvSpPr>
        <p:spPr bwMode="auto">
          <a:xfrm>
            <a:off x="4670425" y="3859213"/>
            <a:ext cx="128588" cy="0"/>
          </a:xfrm>
          <a:prstGeom prst="line">
            <a:avLst/>
          </a:prstGeom>
          <a:noFill/>
          <a:ln w="19050">
            <a:solidFill>
              <a:schemeClr val="tx1"/>
            </a:solidFill>
            <a:round/>
            <a:headEnd/>
            <a:tailEnd/>
          </a:ln>
        </p:spPr>
        <p:txBody>
          <a:bodyPr wrap="none" anchor="ctr"/>
          <a:lstStyle/>
          <a:p>
            <a:endParaRPr lang="en-US" dirty="0"/>
          </a:p>
        </p:txBody>
      </p:sp>
      <p:sp>
        <p:nvSpPr>
          <p:cNvPr id="15392" name="Line 38"/>
          <p:cNvSpPr>
            <a:spLocks noChangeAspect="1" noChangeShapeType="1"/>
          </p:cNvSpPr>
          <p:nvPr/>
        </p:nvSpPr>
        <p:spPr bwMode="auto">
          <a:xfrm>
            <a:off x="4670425" y="3944938"/>
            <a:ext cx="128588" cy="0"/>
          </a:xfrm>
          <a:prstGeom prst="line">
            <a:avLst/>
          </a:prstGeom>
          <a:noFill/>
          <a:ln w="19050">
            <a:solidFill>
              <a:schemeClr val="tx1"/>
            </a:solidFill>
            <a:round/>
            <a:headEnd/>
            <a:tailEnd/>
          </a:ln>
        </p:spPr>
        <p:txBody>
          <a:bodyPr wrap="none" anchor="ctr"/>
          <a:lstStyle/>
          <a:p>
            <a:endParaRPr lang="en-US" dirty="0"/>
          </a:p>
        </p:txBody>
      </p:sp>
      <p:sp>
        <p:nvSpPr>
          <p:cNvPr id="15393" name="Line 39"/>
          <p:cNvSpPr>
            <a:spLocks noChangeAspect="1" noChangeShapeType="1"/>
          </p:cNvSpPr>
          <p:nvPr/>
        </p:nvSpPr>
        <p:spPr bwMode="auto">
          <a:xfrm>
            <a:off x="4670425" y="4029075"/>
            <a:ext cx="128588" cy="0"/>
          </a:xfrm>
          <a:prstGeom prst="line">
            <a:avLst/>
          </a:prstGeom>
          <a:noFill/>
          <a:ln w="19050">
            <a:solidFill>
              <a:schemeClr val="tx1"/>
            </a:solidFill>
            <a:round/>
            <a:headEnd/>
            <a:tailEnd/>
          </a:ln>
        </p:spPr>
        <p:txBody>
          <a:bodyPr wrap="none" anchor="ctr"/>
          <a:lstStyle/>
          <a:p>
            <a:endParaRPr lang="en-US" dirty="0"/>
          </a:p>
        </p:txBody>
      </p:sp>
      <p:sp>
        <p:nvSpPr>
          <p:cNvPr id="15394" name="Rectangle 40"/>
          <p:cNvSpPr>
            <a:spLocks noChangeAspect="1" noChangeArrowheads="1"/>
          </p:cNvSpPr>
          <p:nvPr/>
        </p:nvSpPr>
        <p:spPr bwMode="auto">
          <a:xfrm>
            <a:off x="4414838" y="3475038"/>
            <a:ext cx="171450" cy="298450"/>
          </a:xfrm>
          <a:prstGeom prst="rect">
            <a:avLst/>
          </a:prstGeom>
          <a:gradFill rotWithShape="0">
            <a:gsLst>
              <a:gs pos="0">
                <a:srgbClr val="767647"/>
              </a:gs>
              <a:gs pos="50000">
                <a:srgbClr val="FFFF99"/>
              </a:gs>
              <a:gs pos="100000">
                <a:srgbClr val="767647"/>
              </a:gs>
            </a:gsLst>
            <a:lin ang="5400000" scaled="1"/>
          </a:gradFill>
          <a:ln w="19050">
            <a:solidFill>
              <a:schemeClr val="tx1"/>
            </a:solidFill>
            <a:miter lim="800000"/>
            <a:headEnd/>
            <a:tailEnd/>
          </a:ln>
        </p:spPr>
        <p:txBody>
          <a:bodyPr wrap="none" anchor="ctr"/>
          <a:lstStyle/>
          <a:p>
            <a:endParaRPr lang="en-US" dirty="0"/>
          </a:p>
        </p:txBody>
      </p:sp>
      <p:sp>
        <p:nvSpPr>
          <p:cNvPr id="15395" name="Line 41"/>
          <p:cNvSpPr>
            <a:spLocks noChangeAspect="1" noChangeShapeType="1"/>
          </p:cNvSpPr>
          <p:nvPr/>
        </p:nvSpPr>
        <p:spPr bwMode="auto">
          <a:xfrm flipV="1">
            <a:off x="4500563" y="3475038"/>
            <a:ext cx="0" cy="298450"/>
          </a:xfrm>
          <a:prstGeom prst="line">
            <a:avLst/>
          </a:prstGeom>
          <a:noFill/>
          <a:ln w="19050">
            <a:solidFill>
              <a:schemeClr val="tx1"/>
            </a:solidFill>
            <a:round/>
            <a:headEnd/>
            <a:tailEnd/>
          </a:ln>
        </p:spPr>
        <p:txBody>
          <a:bodyPr wrap="none" anchor="ctr"/>
          <a:lstStyle/>
          <a:p>
            <a:endParaRPr lang="en-US" dirty="0"/>
          </a:p>
        </p:txBody>
      </p:sp>
      <p:sp>
        <p:nvSpPr>
          <p:cNvPr id="15396" name="Rectangle 42"/>
          <p:cNvSpPr>
            <a:spLocks noChangeAspect="1" noChangeArrowheads="1"/>
          </p:cNvSpPr>
          <p:nvPr/>
        </p:nvSpPr>
        <p:spPr bwMode="auto">
          <a:xfrm>
            <a:off x="4799013" y="3560763"/>
            <a:ext cx="84137" cy="127000"/>
          </a:xfrm>
          <a:prstGeom prst="rect">
            <a:avLst/>
          </a:prstGeom>
          <a:gradFill rotWithShape="0">
            <a:gsLst>
              <a:gs pos="0">
                <a:srgbClr val="595959"/>
              </a:gs>
              <a:gs pos="50000">
                <a:srgbClr val="C0C0C0"/>
              </a:gs>
              <a:gs pos="100000">
                <a:srgbClr val="595959"/>
              </a:gs>
            </a:gsLst>
            <a:lin ang="5400000" scaled="1"/>
          </a:gradFill>
          <a:ln w="19050">
            <a:solidFill>
              <a:schemeClr val="tx1"/>
            </a:solidFill>
            <a:miter lim="800000"/>
            <a:headEnd/>
            <a:tailEnd/>
          </a:ln>
        </p:spPr>
        <p:txBody>
          <a:bodyPr wrap="none" anchor="ctr"/>
          <a:lstStyle/>
          <a:p>
            <a:endParaRPr lang="en-US" dirty="0"/>
          </a:p>
        </p:txBody>
      </p:sp>
      <p:sp>
        <p:nvSpPr>
          <p:cNvPr id="15397" name="Rectangle 43"/>
          <p:cNvSpPr>
            <a:spLocks noChangeAspect="1" noChangeArrowheads="1"/>
          </p:cNvSpPr>
          <p:nvPr/>
        </p:nvSpPr>
        <p:spPr bwMode="auto">
          <a:xfrm>
            <a:off x="4876800" y="3341688"/>
            <a:ext cx="3270250" cy="569912"/>
          </a:xfrm>
          <a:prstGeom prst="rect">
            <a:avLst/>
          </a:prstGeom>
          <a:solidFill>
            <a:srgbClr val="C0C0C0"/>
          </a:solidFill>
          <a:ln w="19050">
            <a:solidFill>
              <a:schemeClr val="tx1"/>
            </a:solidFill>
            <a:miter lim="800000"/>
            <a:headEnd/>
            <a:tailEnd/>
          </a:ln>
        </p:spPr>
        <p:txBody>
          <a:bodyPr wrap="none" anchor="ctr"/>
          <a:lstStyle/>
          <a:p>
            <a:endParaRPr lang="en-US" dirty="0"/>
          </a:p>
        </p:txBody>
      </p:sp>
      <p:sp>
        <p:nvSpPr>
          <p:cNvPr id="15398" name="Rectangle 44"/>
          <p:cNvSpPr>
            <a:spLocks noChangeAspect="1" noChangeArrowheads="1"/>
          </p:cNvSpPr>
          <p:nvPr/>
        </p:nvSpPr>
        <p:spPr bwMode="auto">
          <a:xfrm>
            <a:off x="4953000" y="3432175"/>
            <a:ext cx="966788" cy="395288"/>
          </a:xfrm>
          <a:prstGeom prst="rect">
            <a:avLst/>
          </a:prstGeom>
          <a:solidFill>
            <a:srgbClr val="EAEAEA"/>
          </a:solidFill>
          <a:ln w="19050">
            <a:solidFill>
              <a:schemeClr val="tx1"/>
            </a:solidFill>
            <a:miter lim="800000"/>
            <a:headEnd/>
            <a:tailEnd/>
          </a:ln>
        </p:spPr>
        <p:txBody>
          <a:bodyPr wrap="none" anchor="ctr"/>
          <a:lstStyle/>
          <a:p>
            <a:endParaRPr lang="en-US" dirty="0"/>
          </a:p>
        </p:txBody>
      </p:sp>
      <p:grpSp>
        <p:nvGrpSpPr>
          <p:cNvPr id="15399" name="Group 45"/>
          <p:cNvGrpSpPr>
            <a:grpSpLocks noChangeAspect="1"/>
          </p:cNvGrpSpPr>
          <p:nvPr/>
        </p:nvGrpSpPr>
        <p:grpSpPr bwMode="auto">
          <a:xfrm>
            <a:off x="4953000" y="2005013"/>
            <a:ext cx="639763" cy="1343025"/>
            <a:chOff x="2928" y="192"/>
            <a:chExt cx="720" cy="1512"/>
          </a:xfrm>
        </p:grpSpPr>
        <p:sp>
          <p:nvSpPr>
            <p:cNvPr id="15511" name="Rectangle 46"/>
            <p:cNvSpPr>
              <a:spLocks noChangeAspect="1" noChangeArrowheads="1"/>
            </p:cNvSpPr>
            <p:nvPr/>
          </p:nvSpPr>
          <p:spPr bwMode="auto">
            <a:xfrm>
              <a:off x="3000" y="1344"/>
              <a:ext cx="576" cy="360"/>
            </a:xfrm>
            <a:prstGeom prst="rect">
              <a:avLst/>
            </a:prstGeom>
            <a:solidFill>
              <a:srgbClr val="C0C0C0"/>
            </a:solidFill>
            <a:ln w="19050">
              <a:solidFill>
                <a:schemeClr val="tx1"/>
              </a:solidFill>
              <a:miter lim="800000"/>
              <a:headEnd/>
              <a:tailEnd/>
            </a:ln>
          </p:spPr>
          <p:txBody>
            <a:bodyPr wrap="none" anchor="ctr"/>
            <a:lstStyle/>
            <a:p>
              <a:endParaRPr lang="en-US" dirty="0"/>
            </a:p>
          </p:txBody>
        </p:sp>
        <p:sp>
          <p:nvSpPr>
            <p:cNvPr id="15512" name="Rectangle 47"/>
            <p:cNvSpPr>
              <a:spLocks noChangeAspect="1" noChangeArrowheads="1"/>
            </p:cNvSpPr>
            <p:nvPr/>
          </p:nvSpPr>
          <p:spPr bwMode="auto">
            <a:xfrm>
              <a:off x="3048" y="1056"/>
              <a:ext cx="480" cy="288"/>
            </a:xfrm>
            <a:prstGeom prst="rect">
              <a:avLst/>
            </a:prstGeom>
            <a:gradFill rotWithShape="0">
              <a:gsLst>
                <a:gs pos="0">
                  <a:srgbClr val="929292"/>
                </a:gs>
                <a:gs pos="50000">
                  <a:srgbClr val="C0C0C0"/>
                </a:gs>
                <a:gs pos="100000">
                  <a:srgbClr val="929292"/>
                </a:gs>
              </a:gsLst>
              <a:lin ang="0" scaled="1"/>
            </a:gradFill>
            <a:ln w="19050">
              <a:solidFill>
                <a:schemeClr val="tx1"/>
              </a:solidFill>
              <a:miter lim="800000"/>
              <a:headEnd/>
              <a:tailEnd/>
            </a:ln>
          </p:spPr>
          <p:txBody>
            <a:bodyPr wrap="none" anchor="ctr"/>
            <a:lstStyle/>
            <a:p>
              <a:endParaRPr lang="en-US" dirty="0"/>
            </a:p>
          </p:txBody>
        </p:sp>
        <p:sp>
          <p:nvSpPr>
            <p:cNvPr id="15513" name="Rectangle 48"/>
            <p:cNvSpPr>
              <a:spLocks noChangeAspect="1" noChangeArrowheads="1"/>
            </p:cNvSpPr>
            <p:nvPr/>
          </p:nvSpPr>
          <p:spPr bwMode="auto">
            <a:xfrm>
              <a:off x="2928" y="192"/>
              <a:ext cx="720" cy="864"/>
            </a:xfrm>
            <a:prstGeom prst="rect">
              <a:avLst/>
            </a:prstGeom>
            <a:gradFill rotWithShape="0">
              <a:gsLst>
                <a:gs pos="0">
                  <a:srgbClr val="929292"/>
                </a:gs>
                <a:gs pos="50000">
                  <a:srgbClr val="C0C0C0"/>
                </a:gs>
                <a:gs pos="100000">
                  <a:srgbClr val="929292"/>
                </a:gs>
              </a:gsLst>
              <a:lin ang="0" scaled="1"/>
            </a:gradFill>
            <a:ln w="19050">
              <a:solidFill>
                <a:schemeClr val="tx1"/>
              </a:solidFill>
              <a:miter lim="800000"/>
              <a:headEnd/>
              <a:tailEnd/>
            </a:ln>
          </p:spPr>
          <p:txBody>
            <a:bodyPr wrap="none" anchor="ctr"/>
            <a:lstStyle/>
            <a:p>
              <a:endParaRPr lang="en-US" dirty="0"/>
            </a:p>
          </p:txBody>
        </p:sp>
      </p:grpSp>
      <p:grpSp>
        <p:nvGrpSpPr>
          <p:cNvPr id="15400" name="Group 49"/>
          <p:cNvGrpSpPr>
            <a:grpSpLocks noChangeAspect="1"/>
          </p:cNvGrpSpPr>
          <p:nvPr/>
        </p:nvGrpSpPr>
        <p:grpSpPr bwMode="auto">
          <a:xfrm>
            <a:off x="5038725" y="2686050"/>
            <a:ext cx="468313" cy="44450"/>
            <a:chOff x="2856" y="960"/>
            <a:chExt cx="528" cy="48"/>
          </a:xfrm>
        </p:grpSpPr>
        <p:sp>
          <p:nvSpPr>
            <p:cNvPr id="15507" name="Oval 50"/>
            <p:cNvSpPr>
              <a:spLocks noChangeAspect="1" noChangeArrowheads="1"/>
            </p:cNvSpPr>
            <p:nvPr/>
          </p:nvSpPr>
          <p:spPr bwMode="auto">
            <a:xfrm>
              <a:off x="2856"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5508" name="Oval 51"/>
            <p:cNvSpPr>
              <a:spLocks noChangeAspect="1" noChangeArrowheads="1"/>
            </p:cNvSpPr>
            <p:nvPr/>
          </p:nvSpPr>
          <p:spPr bwMode="auto">
            <a:xfrm>
              <a:off x="3008"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5509" name="Oval 52"/>
            <p:cNvSpPr>
              <a:spLocks noChangeAspect="1" noChangeArrowheads="1"/>
            </p:cNvSpPr>
            <p:nvPr/>
          </p:nvSpPr>
          <p:spPr bwMode="auto">
            <a:xfrm>
              <a:off x="3160"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5510" name="Oval 53"/>
            <p:cNvSpPr>
              <a:spLocks noChangeAspect="1" noChangeArrowheads="1"/>
            </p:cNvSpPr>
            <p:nvPr/>
          </p:nvSpPr>
          <p:spPr bwMode="auto">
            <a:xfrm>
              <a:off x="3312"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grpSp>
      <p:grpSp>
        <p:nvGrpSpPr>
          <p:cNvPr id="15401" name="Group 54"/>
          <p:cNvGrpSpPr>
            <a:grpSpLocks noChangeAspect="1"/>
          </p:cNvGrpSpPr>
          <p:nvPr/>
        </p:nvGrpSpPr>
        <p:grpSpPr bwMode="auto">
          <a:xfrm>
            <a:off x="5038725" y="2055813"/>
            <a:ext cx="468313" cy="42862"/>
            <a:chOff x="2856" y="960"/>
            <a:chExt cx="528" cy="48"/>
          </a:xfrm>
        </p:grpSpPr>
        <p:sp>
          <p:nvSpPr>
            <p:cNvPr id="15503" name="Oval 55"/>
            <p:cNvSpPr>
              <a:spLocks noChangeAspect="1" noChangeArrowheads="1"/>
            </p:cNvSpPr>
            <p:nvPr/>
          </p:nvSpPr>
          <p:spPr bwMode="auto">
            <a:xfrm>
              <a:off x="2856"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5504" name="Oval 56"/>
            <p:cNvSpPr>
              <a:spLocks noChangeAspect="1" noChangeArrowheads="1"/>
            </p:cNvSpPr>
            <p:nvPr/>
          </p:nvSpPr>
          <p:spPr bwMode="auto">
            <a:xfrm>
              <a:off x="3008"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5505" name="Oval 57"/>
            <p:cNvSpPr>
              <a:spLocks noChangeAspect="1" noChangeArrowheads="1"/>
            </p:cNvSpPr>
            <p:nvPr/>
          </p:nvSpPr>
          <p:spPr bwMode="auto">
            <a:xfrm>
              <a:off x="3160"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5506" name="Oval 58"/>
            <p:cNvSpPr>
              <a:spLocks noChangeAspect="1" noChangeArrowheads="1"/>
            </p:cNvSpPr>
            <p:nvPr/>
          </p:nvSpPr>
          <p:spPr bwMode="auto">
            <a:xfrm>
              <a:off x="3312"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grpSp>
      <p:grpSp>
        <p:nvGrpSpPr>
          <p:cNvPr id="15402" name="Group 59"/>
          <p:cNvGrpSpPr>
            <a:grpSpLocks noChangeAspect="1"/>
          </p:cNvGrpSpPr>
          <p:nvPr/>
        </p:nvGrpSpPr>
        <p:grpSpPr bwMode="auto">
          <a:xfrm flipV="1">
            <a:off x="5345113" y="3917950"/>
            <a:ext cx="639762" cy="1343025"/>
            <a:chOff x="2928" y="192"/>
            <a:chExt cx="720" cy="1512"/>
          </a:xfrm>
        </p:grpSpPr>
        <p:sp>
          <p:nvSpPr>
            <p:cNvPr id="15500" name="Rectangle 60"/>
            <p:cNvSpPr>
              <a:spLocks noChangeAspect="1" noChangeArrowheads="1"/>
            </p:cNvSpPr>
            <p:nvPr/>
          </p:nvSpPr>
          <p:spPr bwMode="auto">
            <a:xfrm>
              <a:off x="3000" y="1344"/>
              <a:ext cx="576" cy="360"/>
            </a:xfrm>
            <a:prstGeom prst="rect">
              <a:avLst/>
            </a:prstGeom>
            <a:solidFill>
              <a:srgbClr val="C0C0C0"/>
            </a:solidFill>
            <a:ln w="19050">
              <a:solidFill>
                <a:schemeClr val="tx1"/>
              </a:solidFill>
              <a:miter lim="800000"/>
              <a:headEnd/>
              <a:tailEnd/>
            </a:ln>
          </p:spPr>
          <p:txBody>
            <a:bodyPr wrap="none" anchor="ctr"/>
            <a:lstStyle/>
            <a:p>
              <a:endParaRPr lang="en-US" dirty="0"/>
            </a:p>
          </p:txBody>
        </p:sp>
        <p:sp>
          <p:nvSpPr>
            <p:cNvPr id="15501" name="Rectangle 61"/>
            <p:cNvSpPr>
              <a:spLocks noChangeAspect="1" noChangeArrowheads="1"/>
            </p:cNvSpPr>
            <p:nvPr/>
          </p:nvSpPr>
          <p:spPr bwMode="auto">
            <a:xfrm>
              <a:off x="3048" y="1056"/>
              <a:ext cx="480" cy="288"/>
            </a:xfrm>
            <a:prstGeom prst="rect">
              <a:avLst/>
            </a:prstGeom>
            <a:gradFill rotWithShape="0">
              <a:gsLst>
                <a:gs pos="0">
                  <a:srgbClr val="929292"/>
                </a:gs>
                <a:gs pos="50000">
                  <a:srgbClr val="C0C0C0"/>
                </a:gs>
                <a:gs pos="100000">
                  <a:srgbClr val="929292"/>
                </a:gs>
              </a:gsLst>
              <a:lin ang="0" scaled="1"/>
            </a:gradFill>
            <a:ln w="19050">
              <a:solidFill>
                <a:schemeClr val="tx1"/>
              </a:solidFill>
              <a:miter lim="800000"/>
              <a:headEnd/>
              <a:tailEnd/>
            </a:ln>
          </p:spPr>
          <p:txBody>
            <a:bodyPr wrap="none" anchor="ctr"/>
            <a:lstStyle/>
            <a:p>
              <a:endParaRPr lang="en-US" dirty="0"/>
            </a:p>
          </p:txBody>
        </p:sp>
        <p:sp>
          <p:nvSpPr>
            <p:cNvPr id="15502" name="Rectangle 62"/>
            <p:cNvSpPr>
              <a:spLocks noChangeAspect="1" noChangeArrowheads="1"/>
            </p:cNvSpPr>
            <p:nvPr/>
          </p:nvSpPr>
          <p:spPr bwMode="auto">
            <a:xfrm>
              <a:off x="2928" y="192"/>
              <a:ext cx="720" cy="864"/>
            </a:xfrm>
            <a:prstGeom prst="rect">
              <a:avLst/>
            </a:prstGeom>
            <a:gradFill rotWithShape="0">
              <a:gsLst>
                <a:gs pos="0">
                  <a:srgbClr val="929292"/>
                </a:gs>
                <a:gs pos="50000">
                  <a:srgbClr val="C0C0C0"/>
                </a:gs>
                <a:gs pos="100000">
                  <a:srgbClr val="929292"/>
                </a:gs>
              </a:gsLst>
              <a:lin ang="0" scaled="1"/>
            </a:gradFill>
            <a:ln w="19050">
              <a:solidFill>
                <a:schemeClr val="tx1"/>
              </a:solidFill>
              <a:miter lim="800000"/>
              <a:headEnd/>
              <a:tailEnd/>
            </a:ln>
          </p:spPr>
          <p:txBody>
            <a:bodyPr wrap="none" anchor="ctr"/>
            <a:lstStyle/>
            <a:p>
              <a:endParaRPr lang="en-US" dirty="0"/>
            </a:p>
          </p:txBody>
        </p:sp>
      </p:grpSp>
      <p:grpSp>
        <p:nvGrpSpPr>
          <p:cNvPr id="15403" name="Group 63"/>
          <p:cNvGrpSpPr>
            <a:grpSpLocks noChangeAspect="1"/>
          </p:cNvGrpSpPr>
          <p:nvPr/>
        </p:nvGrpSpPr>
        <p:grpSpPr bwMode="auto">
          <a:xfrm flipV="1">
            <a:off x="5429250" y="4535488"/>
            <a:ext cx="469900" cy="42862"/>
            <a:chOff x="2856" y="960"/>
            <a:chExt cx="528" cy="48"/>
          </a:xfrm>
        </p:grpSpPr>
        <p:sp>
          <p:nvSpPr>
            <p:cNvPr id="15496" name="Oval 64"/>
            <p:cNvSpPr>
              <a:spLocks noChangeAspect="1" noChangeArrowheads="1"/>
            </p:cNvSpPr>
            <p:nvPr/>
          </p:nvSpPr>
          <p:spPr bwMode="auto">
            <a:xfrm>
              <a:off x="2856"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5497" name="Oval 65"/>
            <p:cNvSpPr>
              <a:spLocks noChangeAspect="1" noChangeArrowheads="1"/>
            </p:cNvSpPr>
            <p:nvPr/>
          </p:nvSpPr>
          <p:spPr bwMode="auto">
            <a:xfrm>
              <a:off x="3008"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5498" name="Oval 66"/>
            <p:cNvSpPr>
              <a:spLocks noChangeAspect="1" noChangeArrowheads="1"/>
            </p:cNvSpPr>
            <p:nvPr/>
          </p:nvSpPr>
          <p:spPr bwMode="auto">
            <a:xfrm>
              <a:off x="3160"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5499" name="Oval 67"/>
            <p:cNvSpPr>
              <a:spLocks noChangeAspect="1" noChangeArrowheads="1"/>
            </p:cNvSpPr>
            <p:nvPr/>
          </p:nvSpPr>
          <p:spPr bwMode="auto">
            <a:xfrm>
              <a:off x="3312"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grpSp>
      <p:grpSp>
        <p:nvGrpSpPr>
          <p:cNvPr id="15404" name="Group 68"/>
          <p:cNvGrpSpPr>
            <a:grpSpLocks noChangeAspect="1"/>
          </p:cNvGrpSpPr>
          <p:nvPr/>
        </p:nvGrpSpPr>
        <p:grpSpPr bwMode="auto">
          <a:xfrm flipV="1">
            <a:off x="5429250" y="5175250"/>
            <a:ext cx="469900" cy="42863"/>
            <a:chOff x="2856" y="960"/>
            <a:chExt cx="528" cy="48"/>
          </a:xfrm>
        </p:grpSpPr>
        <p:sp>
          <p:nvSpPr>
            <p:cNvPr id="15492" name="Oval 69"/>
            <p:cNvSpPr>
              <a:spLocks noChangeAspect="1" noChangeArrowheads="1"/>
            </p:cNvSpPr>
            <p:nvPr/>
          </p:nvSpPr>
          <p:spPr bwMode="auto">
            <a:xfrm>
              <a:off x="2856"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5493" name="Oval 70"/>
            <p:cNvSpPr>
              <a:spLocks noChangeAspect="1" noChangeArrowheads="1"/>
            </p:cNvSpPr>
            <p:nvPr/>
          </p:nvSpPr>
          <p:spPr bwMode="auto">
            <a:xfrm>
              <a:off x="3008"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5494" name="Oval 71"/>
            <p:cNvSpPr>
              <a:spLocks noChangeAspect="1" noChangeArrowheads="1"/>
            </p:cNvSpPr>
            <p:nvPr/>
          </p:nvSpPr>
          <p:spPr bwMode="auto">
            <a:xfrm>
              <a:off x="3160"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5495" name="Oval 72"/>
            <p:cNvSpPr>
              <a:spLocks noChangeAspect="1" noChangeArrowheads="1"/>
            </p:cNvSpPr>
            <p:nvPr/>
          </p:nvSpPr>
          <p:spPr bwMode="auto">
            <a:xfrm>
              <a:off x="3312"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grpSp>
      <p:sp>
        <p:nvSpPr>
          <p:cNvPr id="15405" name="Rectangle 73"/>
          <p:cNvSpPr>
            <a:spLocks noChangeAspect="1" noChangeArrowheads="1"/>
          </p:cNvSpPr>
          <p:nvPr/>
        </p:nvSpPr>
        <p:spPr bwMode="auto">
          <a:xfrm>
            <a:off x="7086600" y="3432175"/>
            <a:ext cx="966788" cy="395288"/>
          </a:xfrm>
          <a:prstGeom prst="rect">
            <a:avLst/>
          </a:prstGeom>
          <a:solidFill>
            <a:srgbClr val="EAEAEA"/>
          </a:solidFill>
          <a:ln w="19050">
            <a:solidFill>
              <a:schemeClr val="tx1"/>
            </a:solidFill>
            <a:miter lim="800000"/>
            <a:headEnd/>
            <a:tailEnd/>
          </a:ln>
        </p:spPr>
        <p:txBody>
          <a:bodyPr wrap="none" anchor="ctr"/>
          <a:lstStyle/>
          <a:p>
            <a:endParaRPr lang="en-US" dirty="0"/>
          </a:p>
        </p:txBody>
      </p:sp>
      <p:grpSp>
        <p:nvGrpSpPr>
          <p:cNvPr id="15406" name="Group 74"/>
          <p:cNvGrpSpPr>
            <a:grpSpLocks noChangeAspect="1"/>
          </p:cNvGrpSpPr>
          <p:nvPr/>
        </p:nvGrpSpPr>
        <p:grpSpPr bwMode="auto">
          <a:xfrm>
            <a:off x="7086600" y="2005013"/>
            <a:ext cx="639763" cy="1343025"/>
            <a:chOff x="2928" y="192"/>
            <a:chExt cx="720" cy="1512"/>
          </a:xfrm>
        </p:grpSpPr>
        <p:sp>
          <p:nvSpPr>
            <p:cNvPr id="15489" name="Rectangle 75"/>
            <p:cNvSpPr>
              <a:spLocks noChangeAspect="1" noChangeArrowheads="1"/>
            </p:cNvSpPr>
            <p:nvPr/>
          </p:nvSpPr>
          <p:spPr bwMode="auto">
            <a:xfrm>
              <a:off x="3000" y="1344"/>
              <a:ext cx="576" cy="360"/>
            </a:xfrm>
            <a:prstGeom prst="rect">
              <a:avLst/>
            </a:prstGeom>
            <a:solidFill>
              <a:srgbClr val="C0C0C0"/>
            </a:solidFill>
            <a:ln w="19050">
              <a:solidFill>
                <a:schemeClr val="tx1"/>
              </a:solidFill>
              <a:miter lim="800000"/>
              <a:headEnd/>
              <a:tailEnd/>
            </a:ln>
          </p:spPr>
          <p:txBody>
            <a:bodyPr wrap="none" anchor="ctr"/>
            <a:lstStyle/>
            <a:p>
              <a:endParaRPr lang="en-US" dirty="0"/>
            </a:p>
          </p:txBody>
        </p:sp>
        <p:sp>
          <p:nvSpPr>
            <p:cNvPr id="15490" name="Rectangle 76"/>
            <p:cNvSpPr>
              <a:spLocks noChangeAspect="1" noChangeArrowheads="1"/>
            </p:cNvSpPr>
            <p:nvPr/>
          </p:nvSpPr>
          <p:spPr bwMode="auto">
            <a:xfrm>
              <a:off x="3048" y="1056"/>
              <a:ext cx="480" cy="288"/>
            </a:xfrm>
            <a:prstGeom prst="rect">
              <a:avLst/>
            </a:prstGeom>
            <a:gradFill rotWithShape="0">
              <a:gsLst>
                <a:gs pos="0">
                  <a:srgbClr val="929292"/>
                </a:gs>
                <a:gs pos="50000">
                  <a:srgbClr val="C0C0C0"/>
                </a:gs>
                <a:gs pos="100000">
                  <a:srgbClr val="929292"/>
                </a:gs>
              </a:gsLst>
              <a:lin ang="0" scaled="1"/>
            </a:gradFill>
            <a:ln w="19050">
              <a:solidFill>
                <a:schemeClr val="tx1"/>
              </a:solidFill>
              <a:miter lim="800000"/>
              <a:headEnd/>
              <a:tailEnd/>
            </a:ln>
          </p:spPr>
          <p:txBody>
            <a:bodyPr wrap="none" anchor="ctr"/>
            <a:lstStyle/>
            <a:p>
              <a:endParaRPr lang="en-US" dirty="0"/>
            </a:p>
          </p:txBody>
        </p:sp>
        <p:sp>
          <p:nvSpPr>
            <p:cNvPr id="15491" name="Rectangle 77"/>
            <p:cNvSpPr>
              <a:spLocks noChangeAspect="1" noChangeArrowheads="1"/>
            </p:cNvSpPr>
            <p:nvPr/>
          </p:nvSpPr>
          <p:spPr bwMode="auto">
            <a:xfrm>
              <a:off x="2928" y="192"/>
              <a:ext cx="720" cy="864"/>
            </a:xfrm>
            <a:prstGeom prst="rect">
              <a:avLst/>
            </a:prstGeom>
            <a:gradFill rotWithShape="0">
              <a:gsLst>
                <a:gs pos="0">
                  <a:srgbClr val="929292"/>
                </a:gs>
                <a:gs pos="50000">
                  <a:srgbClr val="C0C0C0"/>
                </a:gs>
                <a:gs pos="100000">
                  <a:srgbClr val="929292"/>
                </a:gs>
              </a:gsLst>
              <a:lin ang="0" scaled="1"/>
            </a:gradFill>
            <a:ln w="19050">
              <a:solidFill>
                <a:schemeClr val="tx1"/>
              </a:solidFill>
              <a:miter lim="800000"/>
              <a:headEnd/>
              <a:tailEnd/>
            </a:ln>
          </p:spPr>
          <p:txBody>
            <a:bodyPr wrap="none" anchor="ctr"/>
            <a:lstStyle/>
            <a:p>
              <a:endParaRPr lang="en-US" dirty="0"/>
            </a:p>
          </p:txBody>
        </p:sp>
      </p:grpSp>
      <p:grpSp>
        <p:nvGrpSpPr>
          <p:cNvPr id="15407" name="Group 78"/>
          <p:cNvGrpSpPr>
            <a:grpSpLocks noChangeAspect="1"/>
          </p:cNvGrpSpPr>
          <p:nvPr/>
        </p:nvGrpSpPr>
        <p:grpSpPr bwMode="auto">
          <a:xfrm>
            <a:off x="7172325" y="2686050"/>
            <a:ext cx="468313" cy="44450"/>
            <a:chOff x="2856" y="960"/>
            <a:chExt cx="528" cy="48"/>
          </a:xfrm>
        </p:grpSpPr>
        <p:sp>
          <p:nvSpPr>
            <p:cNvPr id="15485" name="Oval 79"/>
            <p:cNvSpPr>
              <a:spLocks noChangeAspect="1" noChangeArrowheads="1"/>
            </p:cNvSpPr>
            <p:nvPr/>
          </p:nvSpPr>
          <p:spPr bwMode="auto">
            <a:xfrm>
              <a:off x="2856"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5486" name="Oval 80"/>
            <p:cNvSpPr>
              <a:spLocks noChangeAspect="1" noChangeArrowheads="1"/>
            </p:cNvSpPr>
            <p:nvPr/>
          </p:nvSpPr>
          <p:spPr bwMode="auto">
            <a:xfrm>
              <a:off x="3008"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5487" name="Oval 81"/>
            <p:cNvSpPr>
              <a:spLocks noChangeAspect="1" noChangeArrowheads="1"/>
            </p:cNvSpPr>
            <p:nvPr/>
          </p:nvSpPr>
          <p:spPr bwMode="auto">
            <a:xfrm>
              <a:off x="3160"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5488" name="Oval 82"/>
            <p:cNvSpPr>
              <a:spLocks noChangeAspect="1" noChangeArrowheads="1"/>
            </p:cNvSpPr>
            <p:nvPr/>
          </p:nvSpPr>
          <p:spPr bwMode="auto">
            <a:xfrm>
              <a:off x="3312"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grpSp>
      <p:grpSp>
        <p:nvGrpSpPr>
          <p:cNvPr id="15408" name="Group 83"/>
          <p:cNvGrpSpPr>
            <a:grpSpLocks noChangeAspect="1"/>
          </p:cNvGrpSpPr>
          <p:nvPr/>
        </p:nvGrpSpPr>
        <p:grpSpPr bwMode="auto">
          <a:xfrm>
            <a:off x="7172325" y="2055813"/>
            <a:ext cx="468313" cy="42862"/>
            <a:chOff x="2856" y="960"/>
            <a:chExt cx="528" cy="48"/>
          </a:xfrm>
        </p:grpSpPr>
        <p:sp>
          <p:nvSpPr>
            <p:cNvPr id="15481" name="Oval 84"/>
            <p:cNvSpPr>
              <a:spLocks noChangeAspect="1" noChangeArrowheads="1"/>
            </p:cNvSpPr>
            <p:nvPr/>
          </p:nvSpPr>
          <p:spPr bwMode="auto">
            <a:xfrm>
              <a:off x="2856"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5482" name="Oval 85"/>
            <p:cNvSpPr>
              <a:spLocks noChangeAspect="1" noChangeArrowheads="1"/>
            </p:cNvSpPr>
            <p:nvPr/>
          </p:nvSpPr>
          <p:spPr bwMode="auto">
            <a:xfrm>
              <a:off x="3008"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5483" name="Oval 86"/>
            <p:cNvSpPr>
              <a:spLocks noChangeAspect="1" noChangeArrowheads="1"/>
            </p:cNvSpPr>
            <p:nvPr/>
          </p:nvSpPr>
          <p:spPr bwMode="auto">
            <a:xfrm>
              <a:off x="3160"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5484" name="Oval 87"/>
            <p:cNvSpPr>
              <a:spLocks noChangeAspect="1" noChangeArrowheads="1"/>
            </p:cNvSpPr>
            <p:nvPr/>
          </p:nvSpPr>
          <p:spPr bwMode="auto">
            <a:xfrm>
              <a:off x="3312"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grpSp>
      <p:grpSp>
        <p:nvGrpSpPr>
          <p:cNvPr id="15409" name="Group 88"/>
          <p:cNvGrpSpPr>
            <a:grpSpLocks noChangeAspect="1"/>
          </p:cNvGrpSpPr>
          <p:nvPr/>
        </p:nvGrpSpPr>
        <p:grpSpPr bwMode="auto">
          <a:xfrm flipV="1">
            <a:off x="7478713" y="3917950"/>
            <a:ext cx="639762" cy="1343025"/>
            <a:chOff x="2928" y="192"/>
            <a:chExt cx="720" cy="1512"/>
          </a:xfrm>
        </p:grpSpPr>
        <p:sp>
          <p:nvSpPr>
            <p:cNvPr id="15478" name="Rectangle 89"/>
            <p:cNvSpPr>
              <a:spLocks noChangeAspect="1" noChangeArrowheads="1"/>
            </p:cNvSpPr>
            <p:nvPr/>
          </p:nvSpPr>
          <p:spPr bwMode="auto">
            <a:xfrm>
              <a:off x="3000" y="1344"/>
              <a:ext cx="576" cy="360"/>
            </a:xfrm>
            <a:prstGeom prst="rect">
              <a:avLst/>
            </a:prstGeom>
            <a:solidFill>
              <a:srgbClr val="C0C0C0"/>
            </a:solidFill>
            <a:ln w="19050">
              <a:solidFill>
                <a:schemeClr val="tx1"/>
              </a:solidFill>
              <a:miter lim="800000"/>
              <a:headEnd/>
              <a:tailEnd/>
            </a:ln>
          </p:spPr>
          <p:txBody>
            <a:bodyPr wrap="none" anchor="ctr"/>
            <a:lstStyle/>
            <a:p>
              <a:endParaRPr lang="en-US" dirty="0"/>
            </a:p>
          </p:txBody>
        </p:sp>
        <p:sp>
          <p:nvSpPr>
            <p:cNvPr id="15479" name="Rectangle 90"/>
            <p:cNvSpPr>
              <a:spLocks noChangeAspect="1" noChangeArrowheads="1"/>
            </p:cNvSpPr>
            <p:nvPr/>
          </p:nvSpPr>
          <p:spPr bwMode="auto">
            <a:xfrm>
              <a:off x="3048" y="1056"/>
              <a:ext cx="480" cy="288"/>
            </a:xfrm>
            <a:prstGeom prst="rect">
              <a:avLst/>
            </a:prstGeom>
            <a:gradFill rotWithShape="0">
              <a:gsLst>
                <a:gs pos="0">
                  <a:srgbClr val="929292"/>
                </a:gs>
                <a:gs pos="50000">
                  <a:srgbClr val="C0C0C0"/>
                </a:gs>
                <a:gs pos="100000">
                  <a:srgbClr val="929292"/>
                </a:gs>
              </a:gsLst>
              <a:lin ang="0" scaled="1"/>
            </a:gradFill>
            <a:ln w="19050">
              <a:solidFill>
                <a:schemeClr val="tx1"/>
              </a:solidFill>
              <a:miter lim="800000"/>
              <a:headEnd/>
              <a:tailEnd/>
            </a:ln>
          </p:spPr>
          <p:txBody>
            <a:bodyPr wrap="none" anchor="ctr"/>
            <a:lstStyle/>
            <a:p>
              <a:endParaRPr lang="en-US" dirty="0"/>
            </a:p>
          </p:txBody>
        </p:sp>
        <p:sp>
          <p:nvSpPr>
            <p:cNvPr id="15480" name="Rectangle 91"/>
            <p:cNvSpPr>
              <a:spLocks noChangeAspect="1" noChangeArrowheads="1"/>
            </p:cNvSpPr>
            <p:nvPr/>
          </p:nvSpPr>
          <p:spPr bwMode="auto">
            <a:xfrm>
              <a:off x="2928" y="192"/>
              <a:ext cx="720" cy="864"/>
            </a:xfrm>
            <a:prstGeom prst="rect">
              <a:avLst/>
            </a:prstGeom>
            <a:gradFill rotWithShape="0">
              <a:gsLst>
                <a:gs pos="0">
                  <a:srgbClr val="929292"/>
                </a:gs>
                <a:gs pos="50000">
                  <a:srgbClr val="C0C0C0"/>
                </a:gs>
                <a:gs pos="100000">
                  <a:srgbClr val="929292"/>
                </a:gs>
              </a:gsLst>
              <a:lin ang="0" scaled="1"/>
            </a:gradFill>
            <a:ln w="19050">
              <a:solidFill>
                <a:schemeClr val="tx1"/>
              </a:solidFill>
              <a:miter lim="800000"/>
              <a:headEnd/>
              <a:tailEnd/>
            </a:ln>
          </p:spPr>
          <p:txBody>
            <a:bodyPr wrap="none" anchor="ctr"/>
            <a:lstStyle/>
            <a:p>
              <a:endParaRPr lang="en-US" dirty="0"/>
            </a:p>
          </p:txBody>
        </p:sp>
      </p:grpSp>
      <p:grpSp>
        <p:nvGrpSpPr>
          <p:cNvPr id="15410" name="Group 92"/>
          <p:cNvGrpSpPr>
            <a:grpSpLocks noChangeAspect="1"/>
          </p:cNvGrpSpPr>
          <p:nvPr/>
        </p:nvGrpSpPr>
        <p:grpSpPr bwMode="auto">
          <a:xfrm flipV="1">
            <a:off x="7562850" y="4535488"/>
            <a:ext cx="469900" cy="42862"/>
            <a:chOff x="2856" y="960"/>
            <a:chExt cx="528" cy="48"/>
          </a:xfrm>
        </p:grpSpPr>
        <p:sp>
          <p:nvSpPr>
            <p:cNvPr id="15474" name="Oval 93"/>
            <p:cNvSpPr>
              <a:spLocks noChangeAspect="1" noChangeArrowheads="1"/>
            </p:cNvSpPr>
            <p:nvPr/>
          </p:nvSpPr>
          <p:spPr bwMode="auto">
            <a:xfrm>
              <a:off x="2856"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5475" name="Oval 94"/>
            <p:cNvSpPr>
              <a:spLocks noChangeAspect="1" noChangeArrowheads="1"/>
            </p:cNvSpPr>
            <p:nvPr/>
          </p:nvSpPr>
          <p:spPr bwMode="auto">
            <a:xfrm>
              <a:off x="3008"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5476" name="Oval 95"/>
            <p:cNvSpPr>
              <a:spLocks noChangeAspect="1" noChangeArrowheads="1"/>
            </p:cNvSpPr>
            <p:nvPr/>
          </p:nvSpPr>
          <p:spPr bwMode="auto">
            <a:xfrm>
              <a:off x="3160"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5477" name="Oval 96"/>
            <p:cNvSpPr>
              <a:spLocks noChangeAspect="1" noChangeArrowheads="1"/>
            </p:cNvSpPr>
            <p:nvPr/>
          </p:nvSpPr>
          <p:spPr bwMode="auto">
            <a:xfrm>
              <a:off x="3312"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grpSp>
      <p:grpSp>
        <p:nvGrpSpPr>
          <p:cNvPr id="15411" name="Group 97"/>
          <p:cNvGrpSpPr>
            <a:grpSpLocks noChangeAspect="1"/>
          </p:cNvGrpSpPr>
          <p:nvPr/>
        </p:nvGrpSpPr>
        <p:grpSpPr bwMode="auto">
          <a:xfrm flipV="1">
            <a:off x="7562850" y="5175250"/>
            <a:ext cx="469900" cy="42863"/>
            <a:chOff x="2856" y="960"/>
            <a:chExt cx="528" cy="48"/>
          </a:xfrm>
        </p:grpSpPr>
        <p:sp>
          <p:nvSpPr>
            <p:cNvPr id="15470" name="Oval 98"/>
            <p:cNvSpPr>
              <a:spLocks noChangeAspect="1" noChangeArrowheads="1"/>
            </p:cNvSpPr>
            <p:nvPr/>
          </p:nvSpPr>
          <p:spPr bwMode="auto">
            <a:xfrm>
              <a:off x="2856"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5471" name="Oval 99"/>
            <p:cNvSpPr>
              <a:spLocks noChangeAspect="1" noChangeArrowheads="1"/>
            </p:cNvSpPr>
            <p:nvPr/>
          </p:nvSpPr>
          <p:spPr bwMode="auto">
            <a:xfrm>
              <a:off x="3008"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5472" name="Oval 100"/>
            <p:cNvSpPr>
              <a:spLocks noChangeAspect="1" noChangeArrowheads="1"/>
            </p:cNvSpPr>
            <p:nvPr/>
          </p:nvSpPr>
          <p:spPr bwMode="auto">
            <a:xfrm>
              <a:off x="3160"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5473" name="Oval 101"/>
            <p:cNvSpPr>
              <a:spLocks noChangeAspect="1" noChangeArrowheads="1"/>
            </p:cNvSpPr>
            <p:nvPr/>
          </p:nvSpPr>
          <p:spPr bwMode="auto">
            <a:xfrm>
              <a:off x="3312"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grpSp>
      <p:sp>
        <p:nvSpPr>
          <p:cNvPr id="15412" name="Rectangle 102"/>
          <p:cNvSpPr>
            <a:spLocks noChangeAspect="1" noChangeArrowheads="1"/>
          </p:cNvSpPr>
          <p:nvPr/>
        </p:nvSpPr>
        <p:spPr bwMode="auto">
          <a:xfrm>
            <a:off x="6019800" y="3432175"/>
            <a:ext cx="966788" cy="395288"/>
          </a:xfrm>
          <a:prstGeom prst="rect">
            <a:avLst/>
          </a:prstGeom>
          <a:solidFill>
            <a:srgbClr val="EAEAEA"/>
          </a:solidFill>
          <a:ln w="19050">
            <a:solidFill>
              <a:schemeClr val="tx1"/>
            </a:solidFill>
            <a:miter lim="800000"/>
            <a:headEnd/>
            <a:tailEnd/>
          </a:ln>
        </p:spPr>
        <p:txBody>
          <a:bodyPr wrap="none" anchor="ctr"/>
          <a:lstStyle/>
          <a:p>
            <a:endParaRPr lang="en-US" dirty="0"/>
          </a:p>
        </p:txBody>
      </p:sp>
      <p:grpSp>
        <p:nvGrpSpPr>
          <p:cNvPr id="15413" name="Group 103"/>
          <p:cNvGrpSpPr>
            <a:grpSpLocks noChangeAspect="1"/>
          </p:cNvGrpSpPr>
          <p:nvPr/>
        </p:nvGrpSpPr>
        <p:grpSpPr bwMode="auto">
          <a:xfrm>
            <a:off x="6019800" y="2005013"/>
            <a:ext cx="639763" cy="1343025"/>
            <a:chOff x="2928" y="192"/>
            <a:chExt cx="720" cy="1512"/>
          </a:xfrm>
        </p:grpSpPr>
        <p:sp>
          <p:nvSpPr>
            <p:cNvPr id="15467" name="Rectangle 104"/>
            <p:cNvSpPr>
              <a:spLocks noChangeAspect="1" noChangeArrowheads="1"/>
            </p:cNvSpPr>
            <p:nvPr/>
          </p:nvSpPr>
          <p:spPr bwMode="auto">
            <a:xfrm>
              <a:off x="3000" y="1344"/>
              <a:ext cx="576" cy="360"/>
            </a:xfrm>
            <a:prstGeom prst="rect">
              <a:avLst/>
            </a:prstGeom>
            <a:solidFill>
              <a:srgbClr val="C0C0C0"/>
            </a:solidFill>
            <a:ln w="19050">
              <a:solidFill>
                <a:schemeClr val="tx1"/>
              </a:solidFill>
              <a:miter lim="800000"/>
              <a:headEnd/>
              <a:tailEnd/>
            </a:ln>
          </p:spPr>
          <p:txBody>
            <a:bodyPr wrap="none" anchor="ctr"/>
            <a:lstStyle/>
            <a:p>
              <a:endParaRPr lang="en-US" dirty="0"/>
            </a:p>
          </p:txBody>
        </p:sp>
        <p:sp>
          <p:nvSpPr>
            <p:cNvPr id="15468" name="Rectangle 105"/>
            <p:cNvSpPr>
              <a:spLocks noChangeAspect="1" noChangeArrowheads="1"/>
            </p:cNvSpPr>
            <p:nvPr/>
          </p:nvSpPr>
          <p:spPr bwMode="auto">
            <a:xfrm>
              <a:off x="3048" y="1056"/>
              <a:ext cx="480" cy="288"/>
            </a:xfrm>
            <a:prstGeom prst="rect">
              <a:avLst/>
            </a:prstGeom>
            <a:gradFill rotWithShape="0">
              <a:gsLst>
                <a:gs pos="0">
                  <a:srgbClr val="929292"/>
                </a:gs>
                <a:gs pos="50000">
                  <a:srgbClr val="C0C0C0"/>
                </a:gs>
                <a:gs pos="100000">
                  <a:srgbClr val="929292"/>
                </a:gs>
              </a:gsLst>
              <a:lin ang="0" scaled="1"/>
            </a:gradFill>
            <a:ln w="19050">
              <a:solidFill>
                <a:schemeClr val="tx1"/>
              </a:solidFill>
              <a:miter lim="800000"/>
              <a:headEnd/>
              <a:tailEnd/>
            </a:ln>
          </p:spPr>
          <p:txBody>
            <a:bodyPr wrap="none" anchor="ctr"/>
            <a:lstStyle/>
            <a:p>
              <a:endParaRPr lang="en-US" dirty="0"/>
            </a:p>
          </p:txBody>
        </p:sp>
        <p:sp>
          <p:nvSpPr>
            <p:cNvPr id="15469" name="Rectangle 106"/>
            <p:cNvSpPr>
              <a:spLocks noChangeAspect="1" noChangeArrowheads="1"/>
            </p:cNvSpPr>
            <p:nvPr/>
          </p:nvSpPr>
          <p:spPr bwMode="auto">
            <a:xfrm>
              <a:off x="2928" y="192"/>
              <a:ext cx="720" cy="864"/>
            </a:xfrm>
            <a:prstGeom prst="rect">
              <a:avLst/>
            </a:prstGeom>
            <a:gradFill rotWithShape="0">
              <a:gsLst>
                <a:gs pos="0">
                  <a:srgbClr val="929292"/>
                </a:gs>
                <a:gs pos="50000">
                  <a:srgbClr val="C0C0C0"/>
                </a:gs>
                <a:gs pos="100000">
                  <a:srgbClr val="929292"/>
                </a:gs>
              </a:gsLst>
              <a:lin ang="0" scaled="1"/>
            </a:gradFill>
            <a:ln w="19050">
              <a:solidFill>
                <a:schemeClr val="tx1"/>
              </a:solidFill>
              <a:miter lim="800000"/>
              <a:headEnd/>
              <a:tailEnd/>
            </a:ln>
          </p:spPr>
          <p:txBody>
            <a:bodyPr wrap="none" anchor="ctr"/>
            <a:lstStyle/>
            <a:p>
              <a:endParaRPr lang="en-US" dirty="0"/>
            </a:p>
          </p:txBody>
        </p:sp>
      </p:grpSp>
      <p:grpSp>
        <p:nvGrpSpPr>
          <p:cNvPr id="15414" name="Group 107"/>
          <p:cNvGrpSpPr>
            <a:grpSpLocks noChangeAspect="1"/>
          </p:cNvGrpSpPr>
          <p:nvPr/>
        </p:nvGrpSpPr>
        <p:grpSpPr bwMode="auto">
          <a:xfrm>
            <a:off x="6105525" y="2686050"/>
            <a:ext cx="468313" cy="44450"/>
            <a:chOff x="2856" y="960"/>
            <a:chExt cx="528" cy="48"/>
          </a:xfrm>
        </p:grpSpPr>
        <p:sp>
          <p:nvSpPr>
            <p:cNvPr id="15463" name="Oval 108"/>
            <p:cNvSpPr>
              <a:spLocks noChangeAspect="1" noChangeArrowheads="1"/>
            </p:cNvSpPr>
            <p:nvPr/>
          </p:nvSpPr>
          <p:spPr bwMode="auto">
            <a:xfrm>
              <a:off x="2856"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5464" name="Oval 109"/>
            <p:cNvSpPr>
              <a:spLocks noChangeAspect="1" noChangeArrowheads="1"/>
            </p:cNvSpPr>
            <p:nvPr/>
          </p:nvSpPr>
          <p:spPr bwMode="auto">
            <a:xfrm>
              <a:off x="3008"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5465" name="Oval 110"/>
            <p:cNvSpPr>
              <a:spLocks noChangeAspect="1" noChangeArrowheads="1"/>
            </p:cNvSpPr>
            <p:nvPr/>
          </p:nvSpPr>
          <p:spPr bwMode="auto">
            <a:xfrm>
              <a:off x="3160"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5466" name="Oval 111"/>
            <p:cNvSpPr>
              <a:spLocks noChangeAspect="1" noChangeArrowheads="1"/>
            </p:cNvSpPr>
            <p:nvPr/>
          </p:nvSpPr>
          <p:spPr bwMode="auto">
            <a:xfrm>
              <a:off x="3312"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grpSp>
      <p:grpSp>
        <p:nvGrpSpPr>
          <p:cNvPr id="15415" name="Group 112"/>
          <p:cNvGrpSpPr>
            <a:grpSpLocks noChangeAspect="1"/>
          </p:cNvGrpSpPr>
          <p:nvPr/>
        </p:nvGrpSpPr>
        <p:grpSpPr bwMode="auto">
          <a:xfrm>
            <a:off x="6105525" y="2055813"/>
            <a:ext cx="468313" cy="42862"/>
            <a:chOff x="2856" y="960"/>
            <a:chExt cx="528" cy="48"/>
          </a:xfrm>
        </p:grpSpPr>
        <p:sp>
          <p:nvSpPr>
            <p:cNvPr id="15459" name="Oval 113"/>
            <p:cNvSpPr>
              <a:spLocks noChangeAspect="1" noChangeArrowheads="1"/>
            </p:cNvSpPr>
            <p:nvPr/>
          </p:nvSpPr>
          <p:spPr bwMode="auto">
            <a:xfrm>
              <a:off x="2856"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5460" name="Oval 114"/>
            <p:cNvSpPr>
              <a:spLocks noChangeAspect="1" noChangeArrowheads="1"/>
            </p:cNvSpPr>
            <p:nvPr/>
          </p:nvSpPr>
          <p:spPr bwMode="auto">
            <a:xfrm>
              <a:off x="3008"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5461" name="Oval 115"/>
            <p:cNvSpPr>
              <a:spLocks noChangeAspect="1" noChangeArrowheads="1"/>
            </p:cNvSpPr>
            <p:nvPr/>
          </p:nvSpPr>
          <p:spPr bwMode="auto">
            <a:xfrm>
              <a:off x="3160"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5462" name="Oval 116"/>
            <p:cNvSpPr>
              <a:spLocks noChangeAspect="1" noChangeArrowheads="1"/>
            </p:cNvSpPr>
            <p:nvPr/>
          </p:nvSpPr>
          <p:spPr bwMode="auto">
            <a:xfrm>
              <a:off x="3312"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grpSp>
      <p:grpSp>
        <p:nvGrpSpPr>
          <p:cNvPr id="15416" name="Group 117"/>
          <p:cNvGrpSpPr>
            <a:grpSpLocks noChangeAspect="1"/>
          </p:cNvGrpSpPr>
          <p:nvPr/>
        </p:nvGrpSpPr>
        <p:grpSpPr bwMode="auto">
          <a:xfrm flipV="1">
            <a:off x="6411913" y="3917950"/>
            <a:ext cx="639762" cy="1343025"/>
            <a:chOff x="2928" y="192"/>
            <a:chExt cx="720" cy="1512"/>
          </a:xfrm>
        </p:grpSpPr>
        <p:sp>
          <p:nvSpPr>
            <p:cNvPr id="15456" name="Rectangle 118"/>
            <p:cNvSpPr>
              <a:spLocks noChangeAspect="1" noChangeArrowheads="1"/>
            </p:cNvSpPr>
            <p:nvPr/>
          </p:nvSpPr>
          <p:spPr bwMode="auto">
            <a:xfrm>
              <a:off x="3000" y="1344"/>
              <a:ext cx="576" cy="360"/>
            </a:xfrm>
            <a:prstGeom prst="rect">
              <a:avLst/>
            </a:prstGeom>
            <a:solidFill>
              <a:srgbClr val="C0C0C0"/>
            </a:solidFill>
            <a:ln w="19050">
              <a:solidFill>
                <a:schemeClr val="tx1"/>
              </a:solidFill>
              <a:miter lim="800000"/>
              <a:headEnd/>
              <a:tailEnd/>
            </a:ln>
          </p:spPr>
          <p:txBody>
            <a:bodyPr wrap="none" anchor="ctr"/>
            <a:lstStyle/>
            <a:p>
              <a:endParaRPr lang="en-US" dirty="0"/>
            </a:p>
          </p:txBody>
        </p:sp>
        <p:sp>
          <p:nvSpPr>
            <p:cNvPr id="15457" name="Rectangle 119"/>
            <p:cNvSpPr>
              <a:spLocks noChangeAspect="1" noChangeArrowheads="1"/>
            </p:cNvSpPr>
            <p:nvPr/>
          </p:nvSpPr>
          <p:spPr bwMode="auto">
            <a:xfrm>
              <a:off x="3048" y="1056"/>
              <a:ext cx="480" cy="288"/>
            </a:xfrm>
            <a:prstGeom prst="rect">
              <a:avLst/>
            </a:prstGeom>
            <a:gradFill rotWithShape="0">
              <a:gsLst>
                <a:gs pos="0">
                  <a:srgbClr val="929292"/>
                </a:gs>
                <a:gs pos="50000">
                  <a:srgbClr val="C0C0C0"/>
                </a:gs>
                <a:gs pos="100000">
                  <a:srgbClr val="929292"/>
                </a:gs>
              </a:gsLst>
              <a:lin ang="0" scaled="1"/>
            </a:gradFill>
            <a:ln w="19050">
              <a:solidFill>
                <a:schemeClr val="tx1"/>
              </a:solidFill>
              <a:miter lim="800000"/>
              <a:headEnd/>
              <a:tailEnd/>
            </a:ln>
          </p:spPr>
          <p:txBody>
            <a:bodyPr wrap="none" anchor="ctr"/>
            <a:lstStyle/>
            <a:p>
              <a:endParaRPr lang="en-US" dirty="0"/>
            </a:p>
          </p:txBody>
        </p:sp>
        <p:sp>
          <p:nvSpPr>
            <p:cNvPr id="15458" name="Rectangle 120"/>
            <p:cNvSpPr>
              <a:spLocks noChangeAspect="1" noChangeArrowheads="1"/>
            </p:cNvSpPr>
            <p:nvPr/>
          </p:nvSpPr>
          <p:spPr bwMode="auto">
            <a:xfrm>
              <a:off x="2928" y="192"/>
              <a:ext cx="720" cy="864"/>
            </a:xfrm>
            <a:prstGeom prst="rect">
              <a:avLst/>
            </a:prstGeom>
            <a:gradFill rotWithShape="0">
              <a:gsLst>
                <a:gs pos="0">
                  <a:srgbClr val="929292"/>
                </a:gs>
                <a:gs pos="50000">
                  <a:srgbClr val="C0C0C0"/>
                </a:gs>
                <a:gs pos="100000">
                  <a:srgbClr val="929292"/>
                </a:gs>
              </a:gsLst>
              <a:lin ang="0" scaled="1"/>
            </a:gradFill>
            <a:ln w="19050">
              <a:solidFill>
                <a:schemeClr val="tx1"/>
              </a:solidFill>
              <a:miter lim="800000"/>
              <a:headEnd/>
              <a:tailEnd/>
            </a:ln>
          </p:spPr>
          <p:txBody>
            <a:bodyPr wrap="none" anchor="ctr"/>
            <a:lstStyle/>
            <a:p>
              <a:endParaRPr lang="en-US" dirty="0"/>
            </a:p>
          </p:txBody>
        </p:sp>
      </p:grpSp>
      <p:grpSp>
        <p:nvGrpSpPr>
          <p:cNvPr id="15417" name="Group 121"/>
          <p:cNvGrpSpPr>
            <a:grpSpLocks noChangeAspect="1"/>
          </p:cNvGrpSpPr>
          <p:nvPr/>
        </p:nvGrpSpPr>
        <p:grpSpPr bwMode="auto">
          <a:xfrm flipV="1">
            <a:off x="6496050" y="4535488"/>
            <a:ext cx="469900" cy="42862"/>
            <a:chOff x="2856" y="960"/>
            <a:chExt cx="528" cy="48"/>
          </a:xfrm>
        </p:grpSpPr>
        <p:sp>
          <p:nvSpPr>
            <p:cNvPr id="15452" name="Oval 122"/>
            <p:cNvSpPr>
              <a:spLocks noChangeAspect="1" noChangeArrowheads="1"/>
            </p:cNvSpPr>
            <p:nvPr/>
          </p:nvSpPr>
          <p:spPr bwMode="auto">
            <a:xfrm>
              <a:off x="2856"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5453" name="Oval 123"/>
            <p:cNvSpPr>
              <a:spLocks noChangeAspect="1" noChangeArrowheads="1"/>
            </p:cNvSpPr>
            <p:nvPr/>
          </p:nvSpPr>
          <p:spPr bwMode="auto">
            <a:xfrm>
              <a:off x="3008"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5454" name="Oval 124"/>
            <p:cNvSpPr>
              <a:spLocks noChangeAspect="1" noChangeArrowheads="1"/>
            </p:cNvSpPr>
            <p:nvPr/>
          </p:nvSpPr>
          <p:spPr bwMode="auto">
            <a:xfrm>
              <a:off x="3160"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5455" name="Oval 125"/>
            <p:cNvSpPr>
              <a:spLocks noChangeAspect="1" noChangeArrowheads="1"/>
            </p:cNvSpPr>
            <p:nvPr/>
          </p:nvSpPr>
          <p:spPr bwMode="auto">
            <a:xfrm>
              <a:off x="3312"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grpSp>
      <p:grpSp>
        <p:nvGrpSpPr>
          <p:cNvPr id="15418" name="Group 126"/>
          <p:cNvGrpSpPr>
            <a:grpSpLocks noChangeAspect="1"/>
          </p:cNvGrpSpPr>
          <p:nvPr/>
        </p:nvGrpSpPr>
        <p:grpSpPr bwMode="auto">
          <a:xfrm flipV="1">
            <a:off x="6496050" y="5175250"/>
            <a:ext cx="469900" cy="42863"/>
            <a:chOff x="2856" y="960"/>
            <a:chExt cx="528" cy="48"/>
          </a:xfrm>
        </p:grpSpPr>
        <p:sp>
          <p:nvSpPr>
            <p:cNvPr id="15448" name="Oval 127"/>
            <p:cNvSpPr>
              <a:spLocks noChangeAspect="1" noChangeArrowheads="1"/>
            </p:cNvSpPr>
            <p:nvPr/>
          </p:nvSpPr>
          <p:spPr bwMode="auto">
            <a:xfrm>
              <a:off x="2856"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5449" name="Oval 128"/>
            <p:cNvSpPr>
              <a:spLocks noChangeAspect="1" noChangeArrowheads="1"/>
            </p:cNvSpPr>
            <p:nvPr/>
          </p:nvSpPr>
          <p:spPr bwMode="auto">
            <a:xfrm>
              <a:off x="3008"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5450" name="Oval 129"/>
            <p:cNvSpPr>
              <a:spLocks noChangeAspect="1" noChangeArrowheads="1"/>
            </p:cNvSpPr>
            <p:nvPr/>
          </p:nvSpPr>
          <p:spPr bwMode="auto">
            <a:xfrm>
              <a:off x="3160"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5451" name="Oval 130"/>
            <p:cNvSpPr>
              <a:spLocks noChangeAspect="1" noChangeArrowheads="1"/>
            </p:cNvSpPr>
            <p:nvPr/>
          </p:nvSpPr>
          <p:spPr bwMode="auto">
            <a:xfrm>
              <a:off x="3312"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grpSp>
      <p:sp>
        <p:nvSpPr>
          <p:cNvPr id="15419" name="Rectangle 131"/>
          <p:cNvSpPr>
            <a:spLocks noChangeArrowheads="1"/>
          </p:cNvSpPr>
          <p:nvPr/>
        </p:nvSpPr>
        <p:spPr bwMode="auto">
          <a:xfrm>
            <a:off x="5105400" y="3903663"/>
            <a:ext cx="76200" cy="152400"/>
          </a:xfrm>
          <a:prstGeom prst="rect">
            <a:avLst/>
          </a:prstGeom>
          <a:solidFill>
            <a:schemeClr val="accent1"/>
          </a:solidFill>
          <a:ln w="9525">
            <a:solidFill>
              <a:schemeClr val="tx1"/>
            </a:solidFill>
            <a:miter lim="800000"/>
            <a:headEnd/>
            <a:tailEnd/>
          </a:ln>
        </p:spPr>
        <p:txBody>
          <a:bodyPr wrap="none" anchor="ctr"/>
          <a:lstStyle/>
          <a:p>
            <a:endParaRPr lang="en-US" dirty="0"/>
          </a:p>
        </p:txBody>
      </p:sp>
      <p:sp>
        <p:nvSpPr>
          <p:cNvPr id="15420" name="Rectangle 132"/>
          <p:cNvSpPr>
            <a:spLocks noChangeArrowheads="1"/>
          </p:cNvSpPr>
          <p:nvPr/>
        </p:nvSpPr>
        <p:spPr bwMode="auto">
          <a:xfrm>
            <a:off x="6172200" y="3903663"/>
            <a:ext cx="76200" cy="152400"/>
          </a:xfrm>
          <a:prstGeom prst="rect">
            <a:avLst/>
          </a:prstGeom>
          <a:solidFill>
            <a:schemeClr val="accent1"/>
          </a:solidFill>
          <a:ln w="9525">
            <a:solidFill>
              <a:schemeClr val="tx1"/>
            </a:solidFill>
            <a:miter lim="800000"/>
            <a:headEnd/>
            <a:tailEnd/>
          </a:ln>
        </p:spPr>
        <p:txBody>
          <a:bodyPr wrap="none" anchor="ctr"/>
          <a:lstStyle/>
          <a:p>
            <a:endParaRPr lang="en-US" dirty="0"/>
          </a:p>
        </p:txBody>
      </p:sp>
      <p:sp>
        <p:nvSpPr>
          <p:cNvPr id="15421" name="Rectangle 133"/>
          <p:cNvSpPr>
            <a:spLocks noChangeArrowheads="1"/>
          </p:cNvSpPr>
          <p:nvPr/>
        </p:nvSpPr>
        <p:spPr bwMode="auto">
          <a:xfrm>
            <a:off x="7315200" y="3903663"/>
            <a:ext cx="76200" cy="152400"/>
          </a:xfrm>
          <a:prstGeom prst="rect">
            <a:avLst/>
          </a:prstGeom>
          <a:solidFill>
            <a:schemeClr val="accent1"/>
          </a:solidFill>
          <a:ln w="9525">
            <a:solidFill>
              <a:schemeClr val="tx1"/>
            </a:solidFill>
            <a:miter lim="800000"/>
            <a:headEnd/>
            <a:tailEnd/>
          </a:ln>
        </p:spPr>
        <p:txBody>
          <a:bodyPr wrap="none" anchor="ctr"/>
          <a:lstStyle/>
          <a:p>
            <a:endParaRPr lang="en-US" dirty="0"/>
          </a:p>
        </p:txBody>
      </p:sp>
      <p:sp>
        <p:nvSpPr>
          <p:cNvPr id="15422" name="Rectangle 134"/>
          <p:cNvSpPr>
            <a:spLocks noChangeArrowheads="1"/>
          </p:cNvSpPr>
          <p:nvPr/>
        </p:nvSpPr>
        <p:spPr bwMode="auto">
          <a:xfrm>
            <a:off x="1143000" y="627063"/>
            <a:ext cx="2514600" cy="1565275"/>
          </a:xfrm>
          <a:prstGeom prst="rect">
            <a:avLst/>
          </a:prstGeom>
          <a:solidFill>
            <a:srgbClr val="C0C0C0"/>
          </a:solidFill>
          <a:ln w="12700">
            <a:solidFill>
              <a:schemeClr val="tx1"/>
            </a:solidFill>
            <a:miter lim="800000"/>
            <a:headEnd/>
            <a:tailEnd/>
          </a:ln>
        </p:spPr>
        <p:txBody>
          <a:bodyPr>
            <a:spAutoFit/>
          </a:bodyPr>
          <a:lstStyle/>
          <a:p>
            <a:pPr algn="ctr"/>
            <a:r>
              <a:rPr lang="en-US" b="1" dirty="0">
                <a:solidFill>
                  <a:schemeClr val="accent2"/>
                </a:solidFill>
                <a:latin typeface="Arial" charset="0"/>
              </a:rPr>
              <a:t>Explosion Proof</a:t>
            </a:r>
          </a:p>
          <a:p>
            <a:pPr algn="ctr"/>
            <a:r>
              <a:rPr lang="en-US" b="1" dirty="0">
                <a:solidFill>
                  <a:schemeClr val="accent2"/>
                </a:solidFill>
                <a:latin typeface="Arial" charset="0"/>
              </a:rPr>
              <a:t>Transducer Housings</a:t>
            </a:r>
            <a:endParaRPr lang="en-US" b="1" dirty="0">
              <a:solidFill>
                <a:schemeClr val="accent1"/>
              </a:solidFill>
              <a:latin typeface="Arial" charset="0"/>
            </a:endParaRPr>
          </a:p>
        </p:txBody>
      </p:sp>
      <p:grpSp>
        <p:nvGrpSpPr>
          <p:cNvPr id="15423" name="Group 135"/>
          <p:cNvGrpSpPr>
            <a:grpSpLocks/>
          </p:cNvGrpSpPr>
          <p:nvPr/>
        </p:nvGrpSpPr>
        <p:grpSpPr bwMode="auto">
          <a:xfrm>
            <a:off x="5257800" y="2836863"/>
            <a:ext cx="2217738" cy="84137"/>
            <a:chOff x="1951" y="1851"/>
            <a:chExt cx="1397" cy="53"/>
          </a:xfrm>
        </p:grpSpPr>
        <p:sp>
          <p:nvSpPr>
            <p:cNvPr id="15445" name="Oval 136"/>
            <p:cNvSpPr>
              <a:spLocks noChangeAspect="1" noChangeArrowheads="1"/>
            </p:cNvSpPr>
            <p:nvPr/>
          </p:nvSpPr>
          <p:spPr bwMode="auto">
            <a:xfrm>
              <a:off x="1951" y="1851"/>
              <a:ext cx="53" cy="53"/>
            </a:xfrm>
            <a:prstGeom prst="ellipse">
              <a:avLst/>
            </a:prstGeom>
            <a:solidFill>
              <a:srgbClr val="FF0000"/>
            </a:solidFill>
            <a:ln w="12700">
              <a:solidFill>
                <a:schemeClr val="tx1"/>
              </a:solidFill>
              <a:round/>
              <a:headEnd/>
              <a:tailEnd/>
            </a:ln>
          </p:spPr>
          <p:txBody>
            <a:bodyPr wrap="none" anchor="ctr"/>
            <a:lstStyle/>
            <a:p>
              <a:endParaRPr lang="en-US" dirty="0"/>
            </a:p>
          </p:txBody>
        </p:sp>
        <p:sp>
          <p:nvSpPr>
            <p:cNvPr id="15446" name="Oval 137"/>
            <p:cNvSpPr>
              <a:spLocks noChangeAspect="1" noChangeArrowheads="1"/>
            </p:cNvSpPr>
            <p:nvPr/>
          </p:nvSpPr>
          <p:spPr bwMode="auto">
            <a:xfrm>
              <a:off x="3295" y="1851"/>
              <a:ext cx="53" cy="53"/>
            </a:xfrm>
            <a:prstGeom prst="ellipse">
              <a:avLst/>
            </a:prstGeom>
            <a:solidFill>
              <a:srgbClr val="FF0000"/>
            </a:solidFill>
            <a:ln w="12700">
              <a:solidFill>
                <a:schemeClr val="tx1"/>
              </a:solidFill>
              <a:round/>
              <a:headEnd/>
              <a:tailEnd/>
            </a:ln>
          </p:spPr>
          <p:txBody>
            <a:bodyPr wrap="none" anchor="ctr"/>
            <a:lstStyle/>
            <a:p>
              <a:endParaRPr lang="en-US" dirty="0"/>
            </a:p>
          </p:txBody>
        </p:sp>
        <p:sp>
          <p:nvSpPr>
            <p:cNvPr id="15447" name="Oval 138"/>
            <p:cNvSpPr>
              <a:spLocks noChangeAspect="1" noChangeArrowheads="1"/>
            </p:cNvSpPr>
            <p:nvPr/>
          </p:nvSpPr>
          <p:spPr bwMode="auto">
            <a:xfrm>
              <a:off x="2623" y="1851"/>
              <a:ext cx="53" cy="53"/>
            </a:xfrm>
            <a:prstGeom prst="ellipse">
              <a:avLst/>
            </a:prstGeom>
            <a:solidFill>
              <a:srgbClr val="FF0000"/>
            </a:solidFill>
            <a:ln w="12700">
              <a:solidFill>
                <a:schemeClr val="tx1"/>
              </a:solidFill>
              <a:round/>
              <a:headEnd/>
              <a:tailEnd/>
            </a:ln>
          </p:spPr>
          <p:txBody>
            <a:bodyPr wrap="none" anchor="ctr"/>
            <a:lstStyle/>
            <a:p>
              <a:endParaRPr lang="en-US" dirty="0"/>
            </a:p>
          </p:txBody>
        </p:sp>
      </p:grpSp>
      <p:grpSp>
        <p:nvGrpSpPr>
          <p:cNvPr id="15424" name="Group 139"/>
          <p:cNvGrpSpPr>
            <a:grpSpLocks/>
          </p:cNvGrpSpPr>
          <p:nvPr/>
        </p:nvGrpSpPr>
        <p:grpSpPr bwMode="auto">
          <a:xfrm>
            <a:off x="5257800" y="3141663"/>
            <a:ext cx="2217738" cy="84137"/>
            <a:chOff x="1951" y="1851"/>
            <a:chExt cx="1397" cy="53"/>
          </a:xfrm>
        </p:grpSpPr>
        <p:sp>
          <p:nvSpPr>
            <p:cNvPr id="15442" name="Oval 140"/>
            <p:cNvSpPr>
              <a:spLocks noChangeAspect="1" noChangeArrowheads="1"/>
            </p:cNvSpPr>
            <p:nvPr/>
          </p:nvSpPr>
          <p:spPr bwMode="auto">
            <a:xfrm>
              <a:off x="1951" y="1851"/>
              <a:ext cx="53" cy="53"/>
            </a:xfrm>
            <a:prstGeom prst="ellipse">
              <a:avLst/>
            </a:prstGeom>
            <a:solidFill>
              <a:srgbClr val="FFFF00"/>
            </a:solidFill>
            <a:ln w="12700">
              <a:solidFill>
                <a:schemeClr val="tx1"/>
              </a:solidFill>
              <a:round/>
              <a:headEnd/>
              <a:tailEnd/>
            </a:ln>
          </p:spPr>
          <p:txBody>
            <a:bodyPr wrap="none" anchor="ctr"/>
            <a:lstStyle/>
            <a:p>
              <a:endParaRPr lang="en-US" dirty="0"/>
            </a:p>
          </p:txBody>
        </p:sp>
        <p:sp>
          <p:nvSpPr>
            <p:cNvPr id="15443" name="Oval 141"/>
            <p:cNvSpPr>
              <a:spLocks noChangeAspect="1" noChangeArrowheads="1"/>
            </p:cNvSpPr>
            <p:nvPr/>
          </p:nvSpPr>
          <p:spPr bwMode="auto">
            <a:xfrm>
              <a:off x="3295" y="1851"/>
              <a:ext cx="53" cy="53"/>
            </a:xfrm>
            <a:prstGeom prst="ellipse">
              <a:avLst/>
            </a:prstGeom>
            <a:solidFill>
              <a:srgbClr val="FFFF00"/>
            </a:solidFill>
            <a:ln w="12700">
              <a:solidFill>
                <a:schemeClr val="tx1"/>
              </a:solidFill>
              <a:round/>
              <a:headEnd/>
              <a:tailEnd/>
            </a:ln>
          </p:spPr>
          <p:txBody>
            <a:bodyPr wrap="none" anchor="ctr"/>
            <a:lstStyle/>
            <a:p>
              <a:endParaRPr lang="en-US" dirty="0"/>
            </a:p>
          </p:txBody>
        </p:sp>
        <p:sp>
          <p:nvSpPr>
            <p:cNvPr id="15444" name="Oval 142"/>
            <p:cNvSpPr>
              <a:spLocks noChangeAspect="1" noChangeArrowheads="1"/>
            </p:cNvSpPr>
            <p:nvPr/>
          </p:nvSpPr>
          <p:spPr bwMode="auto">
            <a:xfrm>
              <a:off x="2623" y="1851"/>
              <a:ext cx="53" cy="53"/>
            </a:xfrm>
            <a:prstGeom prst="ellipse">
              <a:avLst/>
            </a:prstGeom>
            <a:solidFill>
              <a:srgbClr val="FFFF00"/>
            </a:solidFill>
            <a:ln w="12700">
              <a:solidFill>
                <a:schemeClr val="tx1"/>
              </a:solidFill>
              <a:round/>
              <a:headEnd/>
              <a:tailEnd/>
            </a:ln>
          </p:spPr>
          <p:txBody>
            <a:bodyPr wrap="none" anchor="ctr"/>
            <a:lstStyle/>
            <a:p>
              <a:endParaRPr lang="en-US" dirty="0"/>
            </a:p>
          </p:txBody>
        </p:sp>
      </p:grpSp>
      <p:grpSp>
        <p:nvGrpSpPr>
          <p:cNvPr id="15425" name="Group 143"/>
          <p:cNvGrpSpPr>
            <a:grpSpLocks/>
          </p:cNvGrpSpPr>
          <p:nvPr/>
        </p:nvGrpSpPr>
        <p:grpSpPr bwMode="auto">
          <a:xfrm>
            <a:off x="5638800" y="4360863"/>
            <a:ext cx="2217738" cy="84137"/>
            <a:chOff x="1951" y="1851"/>
            <a:chExt cx="1397" cy="53"/>
          </a:xfrm>
        </p:grpSpPr>
        <p:sp>
          <p:nvSpPr>
            <p:cNvPr id="15439" name="Oval 144"/>
            <p:cNvSpPr>
              <a:spLocks noChangeAspect="1" noChangeArrowheads="1"/>
            </p:cNvSpPr>
            <p:nvPr/>
          </p:nvSpPr>
          <p:spPr bwMode="auto">
            <a:xfrm>
              <a:off x="1951" y="1851"/>
              <a:ext cx="53" cy="53"/>
            </a:xfrm>
            <a:prstGeom prst="ellipse">
              <a:avLst/>
            </a:prstGeom>
            <a:solidFill>
              <a:srgbClr val="FF0000"/>
            </a:solidFill>
            <a:ln w="12700">
              <a:solidFill>
                <a:schemeClr val="tx1"/>
              </a:solidFill>
              <a:round/>
              <a:headEnd/>
              <a:tailEnd/>
            </a:ln>
          </p:spPr>
          <p:txBody>
            <a:bodyPr wrap="none" anchor="ctr"/>
            <a:lstStyle/>
            <a:p>
              <a:endParaRPr lang="en-US" dirty="0"/>
            </a:p>
          </p:txBody>
        </p:sp>
        <p:sp>
          <p:nvSpPr>
            <p:cNvPr id="15440" name="Oval 145"/>
            <p:cNvSpPr>
              <a:spLocks noChangeAspect="1" noChangeArrowheads="1"/>
            </p:cNvSpPr>
            <p:nvPr/>
          </p:nvSpPr>
          <p:spPr bwMode="auto">
            <a:xfrm>
              <a:off x="3295" y="1851"/>
              <a:ext cx="53" cy="53"/>
            </a:xfrm>
            <a:prstGeom prst="ellipse">
              <a:avLst/>
            </a:prstGeom>
            <a:solidFill>
              <a:srgbClr val="FF0000"/>
            </a:solidFill>
            <a:ln w="12700">
              <a:solidFill>
                <a:schemeClr val="tx1"/>
              </a:solidFill>
              <a:round/>
              <a:headEnd/>
              <a:tailEnd/>
            </a:ln>
          </p:spPr>
          <p:txBody>
            <a:bodyPr wrap="none" anchor="ctr"/>
            <a:lstStyle/>
            <a:p>
              <a:endParaRPr lang="en-US" dirty="0"/>
            </a:p>
          </p:txBody>
        </p:sp>
        <p:sp>
          <p:nvSpPr>
            <p:cNvPr id="15441" name="Oval 146"/>
            <p:cNvSpPr>
              <a:spLocks noChangeAspect="1" noChangeArrowheads="1"/>
            </p:cNvSpPr>
            <p:nvPr/>
          </p:nvSpPr>
          <p:spPr bwMode="auto">
            <a:xfrm>
              <a:off x="2623" y="1851"/>
              <a:ext cx="53" cy="53"/>
            </a:xfrm>
            <a:prstGeom prst="ellipse">
              <a:avLst/>
            </a:prstGeom>
            <a:solidFill>
              <a:srgbClr val="FF0000"/>
            </a:solidFill>
            <a:ln w="12700">
              <a:solidFill>
                <a:schemeClr val="tx1"/>
              </a:solidFill>
              <a:round/>
              <a:headEnd/>
              <a:tailEnd/>
            </a:ln>
          </p:spPr>
          <p:txBody>
            <a:bodyPr wrap="none" anchor="ctr"/>
            <a:lstStyle/>
            <a:p>
              <a:endParaRPr lang="en-US" dirty="0"/>
            </a:p>
          </p:txBody>
        </p:sp>
      </p:grpSp>
      <p:grpSp>
        <p:nvGrpSpPr>
          <p:cNvPr id="15426" name="Group 147"/>
          <p:cNvGrpSpPr>
            <a:grpSpLocks/>
          </p:cNvGrpSpPr>
          <p:nvPr/>
        </p:nvGrpSpPr>
        <p:grpSpPr bwMode="auto">
          <a:xfrm>
            <a:off x="5638800" y="4056063"/>
            <a:ext cx="2217738" cy="84137"/>
            <a:chOff x="1951" y="1851"/>
            <a:chExt cx="1397" cy="53"/>
          </a:xfrm>
        </p:grpSpPr>
        <p:sp>
          <p:nvSpPr>
            <p:cNvPr id="15436" name="Oval 148"/>
            <p:cNvSpPr>
              <a:spLocks noChangeAspect="1" noChangeArrowheads="1"/>
            </p:cNvSpPr>
            <p:nvPr/>
          </p:nvSpPr>
          <p:spPr bwMode="auto">
            <a:xfrm>
              <a:off x="1951" y="1851"/>
              <a:ext cx="53" cy="53"/>
            </a:xfrm>
            <a:prstGeom prst="ellipse">
              <a:avLst/>
            </a:prstGeom>
            <a:solidFill>
              <a:srgbClr val="FFFF00"/>
            </a:solidFill>
            <a:ln w="12700">
              <a:solidFill>
                <a:schemeClr val="tx1"/>
              </a:solidFill>
              <a:round/>
              <a:headEnd/>
              <a:tailEnd/>
            </a:ln>
          </p:spPr>
          <p:txBody>
            <a:bodyPr wrap="none" anchor="ctr"/>
            <a:lstStyle/>
            <a:p>
              <a:endParaRPr lang="en-US" dirty="0"/>
            </a:p>
          </p:txBody>
        </p:sp>
        <p:sp>
          <p:nvSpPr>
            <p:cNvPr id="15437" name="Oval 149"/>
            <p:cNvSpPr>
              <a:spLocks noChangeAspect="1" noChangeArrowheads="1"/>
            </p:cNvSpPr>
            <p:nvPr/>
          </p:nvSpPr>
          <p:spPr bwMode="auto">
            <a:xfrm>
              <a:off x="3295" y="1851"/>
              <a:ext cx="53" cy="53"/>
            </a:xfrm>
            <a:prstGeom prst="ellipse">
              <a:avLst/>
            </a:prstGeom>
            <a:solidFill>
              <a:srgbClr val="FFFF00"/>
            </a:solidFill>
            <a:ln w="12700">
              <a:solidFill>
                <a:schemeClr val="tx1"/>
              </a:solidFill>
              <a:round/>
              <a:headEnd/>
              <a:tailEnd/>
            </a:ln>
          </p:spPr>
          <p:txBody>
            <a:bodyPr wrap="none" anchor="ctr"/>
            <a:lstStyle/>
            <a:p>
              <a:endParaRPr lang="en-US" dirty="0"/>
            </a:p>
          </p:txBody>
        </p:sp>
        <p:sp>
          <p:nvSpPr>
            <p:cNvPr id="15438" name="Oval 150"/>
            <p:cNvSpPr>
              <a:spLocks noChangeAspect="1" noChangeArrowheads="1"/>
            </p:cNvSpPr>
            <p:nvPr/>
          </p:nvSpPr>
          <p:spPr bwMode="auto">
            <a:xfrm>
              <a:off x="2623" y="1851"/>
              <a:ext cx="53" cy="53"/>
            </a:xfrm>
            <a:prstGeom prst="ellipse">
              <a:avLst/>
            </a:prstGeom>
            <a:solidFill>
              <a:srgbClr val="FFFF00"/>
            </a:solidFill>
            <a:ln w="12700">
              <a:solidFill>
                <a:schemeClr val="tx1"/>
              </a:solidFill>
              <a:round/>
              <a:headEnd/>
              <a:tailEnd/>
            </a:ln>
          </p:spPr>
          <p:txBody>
            <a:bodyPr wrap="none" anchor="ctr"/>
            <a:lstStyle/>
            <a:p>
              <a:endParaRPr lang="en-US" dirty="0"/>
            </a:p>
          </p:txBody>
        </p:sp>
      </p:grpSp>
      <p:sp>
        <p:nvSpPr>
          <p:cNvPr id="15427" name="Rectangle 151"/>
          <p:cNvSpPr>
            <a:spLocks noChangeAspect="1" noChangeArrowheads="1"/>
          </p:cNvSpPr>
          <p:nvPr/>
        </p:nvSpPr>
        <p:spPr bwMode="auto">
          <a:xfrm>
            <a:off x="4953000" y="1312863"/>
            <a:ext cx="531813" cy="596900"/>
          </a:xfrm>
          <a:prstGeom prst="rect">
            <a:avLst/>
          </a:prstGeom>
          <a:solidFill>
            <a:srgbClr val="CCCCFF"/>
          </a:solidFill>
          <a:ln w="19050">
            <a:solidFill>
              <a:schemeClr val="tx1"/>
            </a:solidFill>
            <a:miter lim="800000"/>
            <a:headEnd/>
            <a:tailEnd/>
          </a:ln>
        </p:spPr>
        <p:txBody>
          <a:bodyPr wrap="none" anchor="ctr"/>
          <a:lstStyle/>
          <a:p>
            <a:endParaRPr lang="en-US" dirty="0"/>
          </a:p>
        </p:txBody>
      </p:sp>
      <p:sp>
        <p:nvSpPr>
          <p:cNvPr id="15428" name="Rectangle 152"/>
          <p:cNvSpPr>
            <a:spLocks noChangeAspect="1" noChangeArrowheads="1"/>
          </p:cNvSpPr>
          <p:nvPr/>
        </p:nvSpPr>
        <p:spPr bwMode="auto">
          <a:xfrm>
            <a:off x="6096000" y="1312863"/>
            <a:ext cx="531813" cy="596900"/>
          </a:xfrm>
          <a:prstGeom prst="rect">
            <a:avLst/>
          </a:prstGeom>
          <a:solidFill>
            <a:srgbClr val="CCCCFF"/>
          </a:solidFill>
          <a:ln w="19050">
            <a:solidFill>
              <a:schemeClr val="tx1"/>
            </a:solidFill>
            <a:miter lim="800000"/>
            <a:headEnd/>
            <a:tailEnd/>
          </a:ln>
        </p:spPr>
        <p:txBody>
          <a:bodyPr wrap="none" anchor="ctr"/>
          <a:lstStyle/>
          <a:p>
            <a:endParaRPr lang="en-US" dirty="0"/>
          </a:p>
        </p:txBody>
      </p:sp>
      <p:sp>
        <p:nvSpPr>
          <p:cNvPr id="15429" name="Rectangle 153"/>
          <p:cNvSpPr>
            <a:spLocks noChangeAspect="1" noChangeArrowheads="1"/>
          </p:cNvSpPr>
          <p:nvPr/>
        </p:nvSpPr>
        <p:spPr bwMode="auto">
          <a:xfrm>
            <a:off x="7162800" y="1312863"/>
            <a:ext cx="531813" cy="596900"/>
          </a:xfrm>
          <a:prstGeom prst="rect">
            <a:avLst/>
          </a:prstGeom>
          <a:solidFill>
            <a:srgbClr val="CCCCFF"/>
          </a:solidFill>
          <a:ln w="19050">
            <a:solidFill>
              <a:schemeClr val="tx1"/>
            </a:solidFill>
            <a:miter lim="800000"/>
            <a:headEnd/>
            <a:tailEnd/>
          </a:ln>
        </p:spPr>
        <p:txBody>
          <a:bodyPr wrap="none" anchor="ctr"/>
          <a:lstStyle/>
          <a:p>
            <a:endParaRPr lang="en-US" dirty="0"/>
          </a:p>
        </p:txBody>
      </p:sp>
      <p:sp>
        <p:nvSpPr>
          <p:cNvPr id="15430" name="Rectangle 154"/>
          <p:cNvSpPr>
            <a:spLocks noChangeAspect="1" noChangeArrowheads="1"/>
          </p:cNvSpPr>
          <p:nvPr/>
        </p:nvSpPr>
        <p:spPr bwMode="auto">
          <a:xfrm>
            <a:off x="7543800" y="5351463"/>
            <a:ext cx="531813" cy="596900"/>
          </a:xfrm>
          <a:prstGeom prst="rect">
            <a:avLst/>
          </a:prstGeom>
          <a:solidFill>
            <a:srgbClr val="CCCCFF"/>
          </a:solidFill>
          <a:ln w="19050">
            <a:solidFill>
              <a:schemeClr val="tx1"/>
            </a:solidFill>
            <a:miter lim="800000"/>
            <a:headEnd/>
            <a:tailEnd/>
          </a:ln>
        </p:spPr>
        <p:txBody>
          <a:bodyPr wrap="none" anchor="ctr"/>
          <a:lstStyle/>
          <a:p>
            <a:endParaRPr lang="en-US" dirty="0"/>
          </a:p>
        </p:txBody>
      </p:sp>
      <p:sp>
        <p:nvSpPr>
          <p:cNvPr id="15431" name="Rectangle 155"/>
          <p:cNvSpPr>
            <a:spLocks noChangeAspect="1" noChangeArrowheads="1"/>
          </p:cNvSpPr>
          <p:nvPr/>
        </p:nvSpPr>
        <p:spPr bwMode="auto">
          <a:xfrm>
            <a:off x="6477000" y="5351463"/>
            <a:ext cx="531813" cy="596900"/>
          </a:xfrm>
          <a:prstGeom prst="rect">
            <a:avLst/>
          </a:prstGeom>
          <a:solidFill>
            <a:srgbClr val="CCCCFF"/>
          </a:solidFill>
          <a:ln w="19050">
            <a:solidFill>
              <a:schemeClr val="tx1"/>
            </a:solidFill>
            <a:miter lim="800000"/>
            <a:headEnd/>
            <a:tailEnd/>
          </a:ln>
        </p:spPr>
        <p:txBody>
          <a:bodyPr wrap="none" anchor="ctr"/>
          <a:lstStyle/>
          <a:p>
            <a:endParaRPr lang="en-US" dirty="0"/>
          </a:p>
        </p:txBody>
      </p:sp>
      <p:sp>
        <p:nvSpPr>
          <p:cNvPr id="15432" name="Rectangle 156"/>
          <p:cNvSpPr>
            <a:spLocks noChangeAspect="1" noChangeArrowheads="1"/>
          </p:cNvSpPr>
          <p:nvPr/>
        </p:nvSpPr>
        <p:spPr bwMode="auto">
          <a:xfrm>
            <a:off x="5410200" y="5351463"/>
            <a:ext cx="531813" cy="596900"/>
          </a:xfrm>
          <a:prstGeom prst="rect">
            <a:avLst/>
          </a:prstGeom>
          <a:solidFill>
            <a:srgbClr val="CCCCFF"/>
          </a:solidFill>
          <a:ln w="19050">
            <a:solidFill>
              <a:schemeClr val="tx1"/>
            </a:solidFill>
            <a:miter lim="800000"/>
            <a:headEnd/>
            <a:tailEnd/>
          </a:ln>
        </p:spPr>
        <p:txBody>
          <a:bodyPr wrap="none" anchor="ctr"/>
          <a:lstStyle/>
          <a:p>
            <a:endParaRPr lang="en-US" dirty="0"/>
          </a:p>
        </p:txBody>
      </p:sp>
      <p:sp>
        <p:nvSpPr>
          <p:cNvPr id="15433" name="Line 157"/>
          <p:cNvSpPr>
            <a:spLocks noChangeShapeType="1"/>
          </p:cNvSpPr>
          <p:nvPr/>
        </p:nvSpPr>
        <p:spPr bwMode="auto">
          <a:xfrm>
            <a:off x="3886200" y="779463"/>
            <a:ext cx="1295400" cy="0"/>
          </a:xfrm>
          <a:prstGeom prst="line">
            <a:avLst/>
          </a:prstGeom>
          <a:noFill/>
          <a:ln w="9525">
            <a:solidFill>
              <a:schemeClr val="accent2"/>
            </a:solidFill>
            <a:round/>
            <a:headEnd/>
            <a:tailEnd/>
          </a:ln>
        </p:spPr>
        <p:txBody>
          <a:bodyPr wrap="none" anchor="ctr"/>
          <a:lstStyle/>
          <a:p>
            <a:endParaRPr lang="en-US" dirty="0"/>
          </a:p>
        </p:txBody>
      </p:sp>
      <p:sp>
        <p:nvSpPr>
          <p:cNvPr id="15434" name="Line 158"/>
          <p:cNvSpPr>
            <a:spLocks noChangeShapeType="1"/>
          </p:cNvSpPr>
          <p:nvPr/>
        </p:nvSpPr>
        <p:spPr bwMode="auto">
          <a:xfrm>
            <a:off x="5181600" y="779463"/>
            <a:ext cx="0" cy="381000"/>
          </a:xfrm>
          <a:prstGeom prst="line">
            <a:avLst/>
          </a:prstGeom>
          <a:noFill/>
          <a:ln w="9525">
            <a:solidFill>
              <a:schemeClr val="accent2"/>
            </a:solidFill>
            <a:round/>
            <a:headEnd/>
            <a:tailEnd type="triangle" w="med" len="med"/>
          </a:ln>
        </p:spPr>
        <p:txBody>
          <a:bodyPr wrap="none" anchor="ctr"/>
          <a:lstStyle/>
          <a:p>
            <a:endParaRPr lang="en-US" dirty="0"/>
          </a:p>
        </p:txBody>
      </p:sp>
      <p:sp>
        <p:nvSpPr>
          <p:cNvPr id="15435" name="Text Box 159"/>
          <p:cNvSpPr txBox="1">
            <a:spLocks noChangeArrowheads="1"/>
          </p:cNvSpPr>
          <p:nvPr/>
        </p:nvSpPr>
        <p:spPr bwMode="auto">
          <a:xfrm>
            <a:off x="228600" y="4422775"/>
            <a:ext cx="4343400" cy="1920875"/>
          </a:xfrm>
          <a:prstGeom prst="rect">
            <a:avLst/>
          </a:prstGeom>
          <a:noFill/>
          <a:ln w="9525">
            <a:noFill/>
            <a:miter lim="800000"/>
            <a:headEnd/>
            <a:tailEnd/>
          </a:ln>
        </p:spPr>
        <p:txBody>
          <a:bodyPr>
            <a:spAutoFit/>
          </a:bodyPr>
          <a:lstStyle/>
          <a:p>
            <a:pPr>
              <a:buClr>
                <a:srgbClr val="F04510"/>
              </a:buClr>
              <a:buFont typeface="Wingdings" pitchFamily="2" charset="2"/>
              <a:buChar char="ü"/>
            </a:pPr>
            <a:r>
              <a:rPr lang="en-US" sz="2000" dirty="0">
                <a:solidFill>
                  <a:schemeClr val="accent2"/>
                </a:solidFill>
                <a:latin typeface="Arial" charset="0"/>
              </a:rPr>
              <a:t> Transducer terminations</a:t>
            </a:r>
          </a:p>
          <a:p>
            <a:pPr>
              <a:buClr>
                <a:srgbClr val="F04510"/>
              </a:buClr>
              <a:buFont typeface="Wingdings" pitchFamily="2" charset="2"/>
              <a:buChar char="ü"/>
            </a:pPr>
            <a:r>
              <a:rPr lang="en-US" sz="2000" dirty="0">
                <a:solidFill>
                  <a:schemeClr val="accent2"/>
                </a:solidFill>
                <a:latin typeface="Arial" charset="0"/>
              </a:rPr>
              <a:t> (+) and (-) 24Vdc Power Supplies</a:t>
            </a:r>
          </a:p>
          <a:p>
            <a:pPr>
              <a:buClr>
                <a:srgbClr val="F04510"/>
              </a:buClr>
              <a:buFont typeface="Wingdings" pitchFamily="2" charset="2"/>
              <a:buChar char="ü"/>
            </a:pPr>
            <a:r>
              <a:rPr lang="en-US" sz="2000" dirty="0">
                <a:solidFill>
                  <a:schemeClr val="accent2"/>
                </a:solidFill>
                <a:latin typeface="Arial" charset="0"/>
              </a:rPr>
              <a:t> CMCP500 Series</a:t>
            </a:r>
          </a:p>
          <a:p>
            <a:pPr>
              <a:buClr>
                <a:srgbClr val="F04510"/>
              </a:buClr>
              <a:buFont typeface="Wingdings" pitchFamily="2" charset="2"/>
              <a:buChar char="ü"/>
            </a:pPr>
            <a:r>
              <a:rPr lang="en-US" sz="2000" dirty="0">
                <a:solidFill>
                  <a:schemeClr val="accent2"/>
                </a:solidFill>
                <a:latin typeface="Arial" charset="0"/>
              </a:rPr>
              <a:t> Transmitter/Monitors</a:t>
            </a:r>
          </a:p>
          <a:p>
            <a:pPr>
              <a:buClr>
                <a:srgbClr val="F04510"/>
              </a:buClr>
              <a:buFont typeface="Wingdings" pitchFamily="2" charset="2"/>
              <a:buChar char="ü"/>
            </a:pPr>
            <a:r>
              <a:rPr lang="en-US" sz="2000" dirty="0">
                <a:solidFill>
                  <a:schemeClr val="accent2"/>
                </a:solidFill>
                <a:latin typeface="Arial" charset="0"/>
              </a:rPr>
              <a:t> A/D Converter with DCS</a:t>
            </a:r>
          </a:p>
          <a:p>
            <a:pPr>
              <a:buClr>
                <a:srgbClr val="F04510"/>
              </a:buClr>
              <a:buFont typeface="Wingdings" pitchFamily="2" charset="2"/>
              <a:buNone/>
            </a:pPr>
            <a:r>
              <a:rPr lang="en-US" sz="2000" dirty="0">
                <a:solidFill>
                  <a:schemeClr val="accent2"/>
                </a:solidFill>
                <a:latin typeface="Arial" charset="0"/>
              </a:rPr>
              <a:t>    protocol.</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7" name="Rectangle 2057"/>
          <p:cNvSpPr>
            <a:spLocks noChangeAspect="1" noChangeArrowheads="1"/>
          </p:cNvSpPr>
          <p:nvPr/>
        </p:nvSpPr>
        <p:spPr bwMode="auto">
          <a:xfrm>
            <a:off x="806450" y="3209925"/>
            <a:ext cx="1149350" cy="852488"/>
          </a:xfrm>
          <a:prstGeom prst="rect">
            <a:avLst/>
          </a:prstGeom>
          <a:gradFill rotWithShape="0">
            <a:gsLst>
              <a:gs pos="0">
                <a:srgbClr val="005E76"/>
              </a:gs>
              <a:gs pos="50000">
                <a:srgbClr val="00CCFF"/>
              </a:gs>
              <a:gs pos="100000">
                <a:srgbClr val="005E76"/>
              </a:gs>
            </a:gsLst>
            <a:lin ang="5400000" scaled="1"/>
          </a:gradFill>
          <a:ln w="19050">
            <a:solidFill>
              <a:schemeClr val="tx1"/>
            </a:solidFill>
            <a:miter lim="800000"/>
            <a:headEnd/>
            <a:tailEnd/>
          </a:ln>
        </p:spPr>
        <p:txBody>
          <a:bodyPr wrap="none" anchor="ctr"/>
          <a:lstStyle/>
          <a:p>
            <a:endParaRPr lang="en-US" dirty="0"/>
          </a:p>
        </p:txBody>
      </p:sp>
      <p:sp>
        <p:nvSpPr>
          <p:cNvPr id="16388" name="Line 2058"/>
          <p:cNvSpPr>
            <a:spLocks noChangeAspect="1" noChangeShapeType="1"/>
          </p:cNvSpPr>
          <p:nvPr/>
        </p:nvSpPr>
        <p:spPr bwMode="auto">
          <a:xfrm>
            <a:off x="806450" y="3295650"/>
            <a:ext cx="1149350" cy="0"/>
          </a:xfrm>
          <a:prstGeom prst="line">
            <a:avLst/>
          </a:prstGeom>
          <a:noFill/>
          <a:ln w="19050">
            <a:solidFill>
              <a:schemeClr val="tx1"/>
            </a:solidFill>
            <a:round/>
            <a:headEnd/>
            <a:tailEnd/>
          </a:ln>
        </p:spPr>
        <p:txBody>
          <a:bodyPr wrap="none" anchor="ctr"/>
          <a:lstStyle/>
          <a:p>
            <a:endParaRPr lang="en-US" dirty="0"/>
          </a:p>
        </p:txBody>
      </p:sp>
      <p:sp>
        <p:nvSpPr>
          <p:cNvPr id="16389" name="Line 2059"/>
          <p:cNvSpPr>
            <a:spLocks noChangeAspect="1" noChangeShapeType="1"/>
          </p:cNvSpPr>
          <p:nvPr/>
        </p:nvSpPr>
        <p:spPr bwMode="auto">
          <a:xfrm>
            <a:off x="806450" y="3386138"/>
            <a:ext cx="1149350" cy="0"/>
          </a:xfrm>
          <a:prstGeom prst="line">
            <a:avLst/>
          </a:prstGeom>
          <a:noFill/>
          <a:ln w="19050">
            <a:solidFill>
              <a:schemeClr val="tx1"/>
            </a:solidFill>
            <a:round/>
            <a:headEnd/>
            <a:tailEnd/>
          </a:ln>
        </p:spPr>
        <p:txBody>
          <a:bodyPr wrap="none" anchor="ctr"/>
          <a:lstStyle/>
          <a:p>
            <a:endParaRPr lang="en-US" dirty="0"/>
          </a:p>
        </p:txBody>
      </p:sp>
      <p:sp>
        <p:nvSpPr>
          <p:cNvPr id="16390" name="Line 2060"/>
          <p:cNvSpPr>
            <a:spLocks noChangeAspect="1" noChangeShapeType="1"/>
          </p:cNvSpPr>
          <p:nvPr/>
        </p:nvSpPr>
        <p:spPr bwMode="auto">
          <a:xfrm>
            <a:off x="806450" y="3476625"/>
            <a:ext cx="1149350" cy="0"/>
          </a:xfrm>
          <a:prstGeom prst="line">
            <a:avLst/>
          </a:prstGeom>
          <a:noFill/>
          <a:ln w="19050">
            <a:solidFill>
              <a:schemeClr val="tx1"/>
            </a:solidFill>
            <a:round/>
            <a:headEnd/>
            <a:tailEnd/>
          </a:ln>
        </p:spPr>
        <p:txBody>
          <a:bodyPr wrap="none" anchor="ctr"/>
          <a:lstStyle/>
          <a:p>
            <a:endParaRPr lang="en-US" dirty="0"/>
          </a:p>
        </p:txBody>
      </p:sp>
      <p:sp>
        <p:nvSpPr>
          <p:cNvPr id="16391" name="Line 2061"/>
          <p:cNvSpPr>
            <a:spLocks noChangeAspect="1" noChangeShapeType="1"/>
          </p:cNvSpPr>
          <p:nvPr/>
        </p:nvSpPr>
        <p:spPr bwMode="auto">
          <a:xfrm>
            <a:off x="806450" y="3567113"/>
            <a:ext cx="1149350" cy="0"/>
          </a:xfrm>
          <a:prstGeom prst="line">
            <a:avLst/>
          </a:prstGeom>
          <a:noFill/>
          <a:ln w="19050">
            <a:solidFill>
              <a:schemeClr val="tx1"/>
            </a:solidFill>
            <a:round/>
            <a:headEnd/>
            <a:tailEnd/>
          </a:ln>
        </p:spPr>
        <p:txBody>
          <a:bodyPr wrap="none" anchor="ctr"/>
          <a:lstStyle/>
          <a:p>
            <a:endParaRPr lang="en-US" dirty="0"/>
          </a:p>
        </p:txBody>
      </p:sp>
      <p:sp>
        <p:nvSpPr>
          <p:cNvPr id="16392" name="Line 2062"/>
          <p:cNvSpPr>
            <a:spLocks noChangeAspect="1" noChangeShapeType="1"/>
          </p:cNvSpPr>
          <p:nvPr/>
        </p:nvSpPr>
        <p:spPr bwMode="auto">
          <a:xfrm>
            <a:off x="806450" y="3657600"/>
            <a:ext cx="1149350" cy="0"/>
          </a:xfrm>
          <a:prstGeom prst="line">
            <a:avLst/>
          </a:prstGeom>
          <a:noFill/>
          <a:ln w="19050">
            <a:solidFill>
              <a:schemeClr val="tx1"/>
            </a:solidFill>
            <a:round/>
            <a:headEnd/>
            <a:tailEnd/>
          </a:ln>
        </p:spPr>
        <p:txBody>
          <a:bodyPr wrap="none" anchor="ctr"/>
          <a:lstStyle/>
          <a:p>
            <a:endParaRPr lang="en-US" dirty="0"/>
          </a:p>
        </p:txBody>
      </p:sp>
      <p:sp>
        <p:nvSpPr>
          <p:cNvPr id="16393" name="Line 2063"/>
          <p:cNvSpPr>
            <a:spLocks noChangeAspect="1" noChangeShapeType="1"/>
          </p:cNvSpPr>
          <p:nvPr/>
        </p:nvSpPr>
        <p:spPr bwMode="auto">
          <a:xfrm>
            <a:off x="806450" y="3748088"/>
            <a:ext cx="1149350" cy="0"/>
          </a:xfrm>
          <a:prstGeom prst="line">
            <a:avLst/>
          </a:prstGeom>
          <a:noFill/>
          <a:ln w="19050">
            <a:solidFill>
              <a:schemeClr val="tx1"/>
            </a:solidFill>
            <a:round/>
            <a:headEnd/>
            <a:tailEnd/>
          </a:ln>
        </p:spPr>
        <p:txBody>
          <a:bodyPr wrap="none" anchor="ctr"/>
          <a:lstStyle/>
          <a:p>
            <a:endParaRPr lang="en-US" dirty="0"/>
          </a:p>
        </p:txBody>
      </p:sp>
      <p:sp>
        <p:nvSpPr>
          <p:cNvPr id="16394" name="Line 2064"/>
          <p:cNvSpPr>
            <a:spLocks noChangeAspect="1" noChangeShapeType="1"/>
          </p:cNvSpPr>
          <p:nvPr/>
        </p:nvSpPr>
        <p:spPr bwMode="auto">
          <a:xfrm>
            <a:off x="806450" y="3838575"/>
            <a:ext cx="1149350" cy="0"/>
          </a:xfrm>
          <a:prstGeom prst="line">
            <a:avLst/>
          </a:prstGeom>
          <a:noFill/>
          <a:ln w="19050">
            <a:solidFill>
              <a:schemeClr val="tx1"/>
            </a:solidFill>
            <a:round/>
            <a:headEnd/>
            <a:tailEnd/>
          </a:ln>
        </p:spPr>
        <p:txBody>
          <a:bodyPr wrap="none" anchor="ctr"/>
          <a:lstStyle/>
          <a:p>
            <a:endParaRPr lang="en-US" dirty="0"/>
          </a:p>
        </p:txBody>
      </p:sp>
      <p:sp>
        <p:nvSpPr>
          <p:cNvPr id="16395" name="Line 2065"/>
          <p:cNvSpPr>
            <a:spLocks noChangeAspect="1" noChangeShapeType="1"/>
          </p:cNvSpPr>
          <p:nvPr/>
        </p:nvSpPr>
        <p:spPr bwMode="auto">
          <a:xfrm>
            <a:off x="806450" y="3929063"/>
            <a:ext cx="1149350" cy="0"/>
          </a:xfrm>
          <a:prstGeom prst="line">
            <a:avLst/>
          </a:prstGeom>
          <a:noFill/>
          <a:ln w="19050">
            <a:solidFill>
              <a:schemeClr val="tx1"/>
            </a:solidFill>
            <a:round/>
            <a:headEnd/>
            <a:tailEnd/>
          </a:ln>
        </p:spPr>
        <p:txBody>
          <a:bodyPr wrap="none" anchor="ctr"/>
          <a:lstStyle/>
          <a:p>
            <a:endParaRPr lang="en-US" dirty="0"/>
          </a:p>
        </p:txBody>
      </p:sp>
      <p:sp>
        <p:nvSpPr>
          <p:cNvPr id="16396" name="Line 2066"/>
          <p:cNvSpPr>
            <a:spLocks noChangeAspect="1" noChangeShapeType="1"/>
          </p:cNvSpPr>
          <p:nvPr/>
        </p:nvSpPr>
        <p:spPr bwMode="auto">
          <a:xfrm>
            <a:off x="806450" y="4019550"/>
            <a:ext cx="1149350" cy="0"/>
          </a:xfrm>
          <a:prstGeom prst="line">
            <a:avLst/>
          </a:prstGeom>
          <a:noFill/>
          <a:ln w="19050">
            <a:solidFill>
              <a:schemeClr val="tx1"/>
            </a:solidFill>
            <a:round/>
            <a:headEnd/>
            <a:tailEnd/>
          </a:ln>
        </p:spPr>
        <p:txBody>
          <a:bodyPr wrap="none" anchor="ctr"/>
          <a:lstStyle/>
          <a:p>
            <a:endParaRPr lang="en-US" dirty="0"/>
          </a:p>
        </p:txBody>
      </p:sp>
      <p:sp>
        <p:nvSpPr>
          <p:cNvPr id="16397" name="Rectangle 2067"/>
          <p:cNvSpPr>
            <a:spLocks noChangeAspect="1" noChangeArrowheads="1"/>
          </p:cNvSpPr>
          <p:nvPr/>
        </p:nvSpPr>
        <p:spPr bwMode="auto">
          <a:xfrm>
            <a:off x="1955800" y="3571875"/>
            <a:ext cx="85725" cy="127000"/>
          </a:xfrm>
          <a:prstGeom prst="rect">
            <a:avLst/>
          </a:prstGeom>
          <a:gradFill rotWithShape="0">
            <a:gsLst>
              <a:gs pos="0">
                <a:srgbClr val="595959"/>
              </a:gs>
              <a:gs pos="50000">
                <a:srgbClr val="C0C0C0"/>
              </a:gs>
              <a:gs pos="100000">
                <a:srgbClr val="595959"/>
              </a:gs>
            </a:gsLst>
            <a:lin ang="5400000" scaled="1"/>
          </a:gradFill>
          <a:ln w="19050">
            <a:solidFill>
              <a:schemeClr val="tx1"/>
            </a:solidFill>
            <a:miter lim="800000"/>
            <a:headEnd/>
            <a:tailEnd/>
          </a:ln>
        </p:spPr>
        <p:txBody>
          <a:bodyPr wrap="none" anchor="ctr"/>
          <a:lstStyle/>
          <a:p>
            <a:endParaRPr lang="en-US" dirty="0"/>
          </a:p>
        </p:txBody>
      </p:sp>
      <p:sp>
        <p:nvSpPr>
          <p:cNvPr id="16398" name="Rectangle 2068"/>
          <p:cNvSpPr>
            <a:spLocks noChangeAspect="1" noChangeArrowheads="1"/>
          </p:cNvSpPr>
          <p:nvPr/>
        </p:nvSpPr>
        <p:spPr bwMode="auto">
          <a:xfrm>
            <a:off x="720725" y="3571875"/>
            <a:ext cx="85725" cy="127000"/>
          </a:xfrm>
          <a:prstGeom prst="rect">
            <a:avLst/>
          </a:prstGeom>
          <a:gradFill rotWithShape="0">
            <a:gsLst>
              <a:gs pos="0">
                <a:srgbClr val="595959"/>
              </a:gs>
              <a:gs pos="50000">
                <a:srgbClr val="C0C0C0"/>
              </a:gs>
              <a:gs pos="100000">
                <a:srgbClr val="595959"/>
              </a:gs>
            </a:gsLst>
            <a:lin ang="5400000" scaled="1"/>
          </a:gradFill>
          <a:ln w="19050">
            <a:solidFill>
              <a:schemeClr val="tx1"/>
            </a:solidFill>
            <a:miter lim="800000"/>
            <a:headEnd/>
            <a:tailEnd/>
          </a:ln>
        </p:spPr>
        <p:txBody>
          <a:bodyPr wrap="none" anchor="ctr"/>
          <a:lstStyle/>
          <a:p>
            <a:endParaRPr lang="en-US" dirty="0"/>
          </a:p>
        </p:txBody>
      </p:sp>
      <p:sp>
        <p:nvSpPr>
          <p:cNvPr id="16399" name="Rectangle 2069"/>
          <p:cNvSpPr>
            <a:spLocks noChangeAspect="1" noChangeArrowheads="1"/>
          </p:cNvSpPr>
          <p:nvPr/>
        </p:nvSpPr>
        <p:spPr bwMode="auto">
          <a:xfrm>
            <a:off x="2041525" y="3508375"/>
            <a:ext cx="169863" cy="255588"/>
          </a:xfrm>
          <a:prstGeom prst="rect">
            <a:avLst/>
          </a:prstGeom>
          <a:solidFill>
            <a:srgbClr val="FFFF99"/>
          </a:solidFill>
          <a:ln w="19050">
            <a:solidFill>
              <a:schemeClr val="tx1"/>
            </a:solidFill>
            <a:miter lim="800000"/>
            <a:headEnd/>
            <a:tailEnd/>
          </a:ln>
        </p:spPr>
        <p:txBody>
          <a:bodyPr wrap="none" anchor="ctr"/>
          <a:lstStyle/>
          <a:p>
            <a:endParaRPr lang="en-US" dirty="0"/>
          </a:p>
        </p:txBody>
      </p:sp>
      <p:sp>
        <p:nvSpPr>
          <p:cNvPr id="16400" name="Line 2070"/>
          <p:cNvSpPr>
            <a:spLocks noChangeAspect="1" noChangeShapeType="1"/>
          </p:cNvSpPr>
          <p:nvPr/>
        </p:nvSpPr>
        <p:spPr bwMode="auto">
          <a:xfrm flipV="1">
            <a:off x="2041525" y="3508375"/>
            <a:ext cx="171450" cy="255588"/>
          </a:xfrm>
          <a:prstGeom prst="line">
            <a:avLst/>
          </a:prstGeom>
          <a:noFill/>
          <a:ln w="19050">
            <a:solidFill>
              <a:schemeClr val="tx1"/>
            </a:solidFill>
            <a:round/>
            <a:headEnd/>
            <a:tailEnd/>
          </a:ln>
        </p:spPr>
        <p:txBody>
          <a:bodyPr wrap="none" anchor="ctr"/>
          <a:lstStyle/>
          <a:p>
            <a:endParaRPr lang="en-US" dirty="0"/>
          </a:p>
        </p:txBody>
      </p:sp>
      <p:sp>
        <p:nvSpPr>
          <p:cNvPr id="16401" name="Line 2071"/>
          <p:cNvSpPr>
            <a:spLocks noChangeAspect="1" noChangeShapeType="1"/>
          </p:cNvSpPr>
          <p:nvPr/>
        </p:nvSpPr>
        <p:spPr bwMode="auto">
          <a:xfrm>
            <a:off x="2041525" y="3508375"/>
            <a:ext cx="169863" cy="255588"/>
          </a:xfrm>
          <a:prstGeom prst="line">
            <a:avLst/>
          </a:prstGeom>
          <a:noFill/>
          <a:ln w="19050">
            <a:solidFill>
              <a:schemeClr val="tx1"/>
            </a:solidFill>
            <a:round/>
            <a:headEnd/>
            <a:tailEnd/>
          </a:ln>
        </p:spPr>
        <p:txBody>
          <a:bodyPr wrap="none" anchor="ctr"/>
          <a:lstStyle/>
          <a:p>
            <a:endParaRPr lang="en-US" dirty="0"/>
          </a:p>
        </p:txBody>
      </p:sp>
      <p:sp>
        <p:nvSpPr>
          <p:cNvPr id="16402" name="Rectangle 2072"/>
          <p:cNvSpPr>
            <a:spLocks noChangeAspect="1" noChangeArrowheads="1"/>
          </p:cNvSpPr>
          <p:nvPr/>
        </p:nvSpPr>
        <p:spPr bwMode="auto">
          <a:xfrm>
            <a:off x="549275" y="3508375"/>
            <a:ext cx="169863" cy="255588"/>
          </a:xfrm>
          <a:prstGeom prst="rect">
            <a:avLst/>
          </a:prstGeom>
          <a:solidFill>
            <a:srgbClr val="FFFF99"/>
          </a:solidFill>
          <a:ln w="19050">
            <a:solidFill>
              <a:schemeClr val="tx1"/>
            </a:solidFill>
            <a:miter lim="800000"/>
            <a:headEnd/>
            <a:tailEnd/>
          </a:ln>
        </p:spPr>
        <p:txBody>
          <a:bodyPr wrap="none" anchor="ctr"/>
          <a:lstStyle/>
          <a:p>
            <a:endParaRPr lang="en-US" dirty="0"/>
          </a:p>
        </p:txBody>
      </p:sp>
      <p:sp>
        <p:nvSpPr>
          <p:cNvPr id="16403" name="Line 2073"/>
          <p:cNvSpPr>
            <a:spLocks noChangeAspect="1" noChangeShapeType="1"/>
          </p:cNvSpPr>
          <p:nvPr/>
        </p:nvSpPr>
        <p:spPr bwMode="auto">
          <a:xfrm flipV="1">
            <a:off x="549275" y="3508375"/>
            <a:ext cx="171450" cy="255588"/>
          </a:xfrm>
          <a:prstGeom prst="line">
            <a:avLst/>
          </a:prstGeom>
          <a:noFill/>
          <a:ln w="19050">
            <a:solidFill>
              <a:schemeClr val="tx1"/>
            </a:solidFill>
            <a:round/>
            <a:headEnd/>
            <a:tailEnd/>
          </a:ln>
        </p:spPr>
        <p:txBody>
          <a:bodyPr wrap="none" anchor="ctr"/>
          <a:lstStyle/>
          <a:p>
            <a:endParaRPr lang="en-US" dirty="0"/>
          </a:p>
        </p:txBody>
      </p:sp>
      <p:sp>
        <p:nvSpPr>
          <p:cNvPr id="16404" name="Line 2074"/>
          <p:cNvSpPr>
            <a:spLocks noChangeAspect="1" noChangeShapeType="1"/>
          </p:cNvSpPr>
          <p:nvPr/>
        </p:nvSpPr>
        <p:spPr bwMode="auto">
          <a:xfrm>
            <a:off x="549275" y="3508375"/>
            <a:ext cx="169863" cy="255588"/>
          </a:xfrm>
          <a:prstGeom prst="line">
            <a:avLst/>
          </a:prstGeom>
          <a:noFill/>
          <a:ln w="19050">
            <a:solidFill>
              <a:schemeClr val="tx1"/>
            </a:solidFill>
            <a:round/>
            <a:headEnd/>
            <a:tailEnd/>
          </a:ln>
        </p:spPr>
        <p:txBody>
          <a:bodyPr wrap="none" anchor="ctr"/>
          <a:lstStyle/>
          <a:p>
            <a:endParaRPr lang="en-US" dirty="0"/>
          </a:p>
        </p:txBody>
      </p:sp>
      <p:sp>
        <p:nvSpPr>
          <p:cNvPr id="16405" name="Rectangle 2075"/>
          <p:cNvSpPr>
            <a:spLocks noChangeAspect="1" noChangeArrowheads="1"/>
          </p:cNvSpPr>
          <p:nvPr/>
        </p:nvSpPr>
        <p:spPr bwMode="auto">
          <a:xfrm>
            <a:off x="2211388" y="3571875"/>
            <a:ext cx="85725" cy="127000"/>
          </a:xfrm>
          <a:prstGeom prst="rect">
            <a:avLst/>
          </a:prstGeom>
          <a:gradFill rotWithShape="0">
            <a:gsLst>
              <a:gs pos="0">
                <a:srgbClr val="595959"/>
              </a:gs>
              <a:gs pos="50000">
                <a:srgbClr val="C0C0C0"/>
              </a:gs>
              <a:gs pos="100000">
                <a:srgbClr val="595959"/>
              </a:gs>
            </a:gsLst>
            <a:lin ang="5400000" scaled="1"/>
          </a:gradFill>
          <a:ln w="19050">
            <a:solidFill>
              <a:schemeClr val="tx1"/>
            </a:solidFill>
            <a:miter lim="800000"/>
            <a:headEnd/>
            <a:tailEnd/>
          </a:ln>
        </p:spPr>
        <p:txBody>
          <a:bodyPr wrap="none" anchor="ctr"/>
          <a:lstStyle/>
          <a:p>
            <a:endParaRPr lang="en-US" dirty="0"/>
          </a:p>
        </p:txBody>
      </p:sp>
      <p:sp>
        <p:nvSpPr>
          <p:cNvPr id="16406" name="Rectangle 2076"/>
          <p:cNvSpPr>
            <a:spLocks noChangeAspect="1" noChangeArrowheads="1"/>
          </p:cNvSpPr>
          <p:nvPr/>
        </p:nvSpPr>
        <p:spPr bwMode="auto">
          <a:xfrm>
            <a:off x="2468563" y="3571875"/>
            <a:ext cx="84137" cy="127000"/>
          </a:xfrm>
          <a:prstGeom prst="rect">
            <a:avLst/>
          </a:prstGeom>
          <a:gradFill rotWithShape="0">
            <a:gsLst>
              <a:gs pos="0">
                <a:srgbClr val="595959"/>
              </a:gs>
              <a:gs pos="50000">
                <a:srgbClr val="C0C0C0"/>
              </a:gs>
              <a:gs pos="100000">
                <a:srgbClr val="595959"/>
              </a:gs>
            </a:gsLst>
            <a:lin ang="5400000" scaled="1"/>
          </a:gradFill>
          <a:ln w="19050">
            <a:solidFill>
              <a:schemeClr val="tx1"/>
            </a:solidFill>
            <a:miter lim="800000"/>
            <a:headEnd/>
            <a:tailEnd/>
          </a:ln>
        </p:spPr>
        <p:txBody>
          <a:bodyPr wrap="none" anchor="ctr"/>
          <a:lstStyle/>
          <a:p>
            <a:endParaRPr lang="en-US" dirty="0"/>
          </a:p>
        </p:txBody>
      </p:sp>
      <p:sp>
        <p:nvSpPr>
          <p:cNvPr id="16407" name="Rectangle 2077"/>
          <p:cNvSpPr>
            <a:spLocks noChangeAspect="1" noChangeArrowheads="1"/>
          </p:cNvSpPr>
          <p:nvPr/>
        </p:nvSpPr>
        <p:spPr bwMode="auto">
          <a:xfrm>
            <a:off x="2552700" y="3189288"/>
            <a:ext cx="128588" cy="893762"/>
          </a:xfrm>
          <a:prstGeom prst="rect">
            <a:avLst/>
          </a:prstGeom>
          <a:gradFill rotWithShape="0">
            <a:gsLst>
              <a:gs pos="0">
                <a:srgbClr val="767647"/>
              </a:gs>
              <a:gs pos="50000">
                <a:srgbClr val="FFFF99"/>
              </a:gs>
              <a:gs pos="100000">
                <a:srgbClr val="767647"/>
              </a:gs>
            </a:gsLst>
            <a:lin ang="5400000" scaled="1"/>
          </a:gradFill>
          <a:ln w="19050">
            <a:solidFill>
              <a:schemeClr val="tx1"/>
            </a:solidFill>
            <a:miter lim="800000"/>
            <a:headEnd/>
            <a:tailEnd/>
          </a:ln>
        </p:spPr>
        <p:txBody>
          <a:bodyPr wrap="none" anchor="ctr"/>
          <a:lstStyle/>
          <a:p>
            <a:endParaRPr lang="en-US" dirty="0"/>
          </a:p>
        </p:txBody>
      </p:sp>
      <p:sp>
        <p:nvSpPr>
          <p:cNvPr id="16408" name="Line 2078"/>
          <p:cNvSpPr>
            <a:spLocks noChangeAspect="1" noChangeShapeType="1"/>
          </p:cNvSpPr>
          <p:nvPr/>
        </p:nvSpPr>
        <p:spPr bwMode="auto">
          <a:xfrm>
            <a:off x="2552700" y="3275013"/>
            <a:ext cx="128588" cy="0"/>
          </a:xfrm>
          <a:prstGeom prst="line">
            <a:avLst/>
          </a:prstGeom>
          <a:noFill/>
          <a:ln w="19050">
            <a:solidFill>
              <a:schemeClr val="tx1"/>
            </a:solidFill>
            <a:round/>
            <a:headEnd/>
            <a:tailEnd/>
          </a:ln>
        </p:spPr>
        <p:txBody>
          <a:bodyPr wrap="none" anchor="ctr"/>
          <a:lstStyle/>
          <a:p>
            <a:endParaRPr lang="en-US" dirty="0"/>
          </a:p>
        </p:txBody>
      </p:sp>
      <p:sp>
        <p:nvSpPr>
          <p:cNvPr id="16409" name="Line 2079"/>
          <p:cNvSpPr>
            <a:spLocks noChangeAspect="1" noChangeShapeType="1"/>
          </p:cNvSpPr>
          <p:nvPr/>
        </p:nvSpPr>
        <p:spPr bwMode="auto">
          <a:xfrm>
            <a:off x="2552700" y="3359150"/>
            <a:ext cx="128588" cy="0"/>
          </a:xfrm>
          <a:prstGeom prst="line">
            <a:avLst/>
          </a:prstGeom>
          <a:noFill/>
          <a:ln w="19050">
            <a:solidFill>
              <a:schemeClr val="tx1"/>
            </a:solidFill>
            <a:round/>
            <a:headEnd/>
            <a:tailEnd/>
          </a:ln>
        </p:spPr>
        <p:txBody>
          <a:bodyPr wrap="none" anchor="ctr"/>
          <a:lstStyle/>
          <a:p>
            <a:endParaRPr lang="en-US" dirty="0"/>
          </a:p>
        </p:txBody>
      </p:sp>
      <p:sp>
        <p:nvSpPr>
          <p:cNvPr id="16410" name="Line 2080"/>
          <p:cNvSpPr>
            <a:spLocks noChangeAspect="1" noChangeShapeType="1"/>
          </p:cNvSpPr>
          <p:nvPr/>
        </p:nvSpPr>
        <p:spPr bwMode="auto">
          <a:xfrm>
            <a:off x="2552700" y="3444875"/>
            <a:ext cx="128588" cy="0"/>
          </a:xfrm>
          <a:prstGeom prst="line">
            <a:avLst/>
          </a:prstGeom>
          <a:noFill/>
          <a:ln w="19050">
            <a:solidFill>
              <a:schemeClr val="tx1"/>
            </a:solidFill>
            <a:round/>
            <a:headEnd/>
            <a:tailEnd/>
          </a:ln>
        </p:spPr>
        <p:txBody>
          <a:bodyPr wrap="none" anchor="ctr"/>
          <a:lstStyle/>
          <a:p>
            <a:endParaRPr lang="en-US" dirty="0"/>
          </a:p>
        </p:txBody>
      </p:sp>
      <p:sp>
        <p:nvSpPr>
          <p:cNvPr id="16411" name="Line 2081"/>
          <p:cNvSpPr>
            <a:spLocks noChangeAspect="1" noChangeShapeType="1"/>
          </p:cNvSpPr>
          <p:nvPr/>
        </p:nvSpPr>
        <p:spPr bwMode="auto">
          <a:xfrm>
            <a:off x="2552700" y="3529013"/>
            <a:ext cx="128588" cy="0"/>
          </a:xfrm>
          <a:prstGeom prst="line">
            <a:avLst/>
          </a:prstGeom>
          <a:noFill/>
          <a:ln w="19050">
            <a:solidFill>
              <a:schemeClr val="tx1"/>
            </a:solidFill>
            <a:round/>
            <a:headEnd/>
            <a:tailEnd/>
          </a:ln>
        </p:spPr>
        <p:txBody>
          <a:bodyPr wrap="none" anchor="ctr"/>
          <a:lstStyle/>
          <a:p>
            <a:endParaRPr lang="en-US" dirty="0"/>
          </a:p>
        </p:txBody>
      </p:sp>
      <p:sp>
        <p:nvSpPr>
          <p:cNvPr id="16412" name="Line 2082"/>
          <p:cNvSpPr>
            <a:spLocks noChangeAspect="1" noChangeShapeType="1"/>
          </p:cNvSpPr>
          <p:nvPr/>
        </p:nvSpPr>
        <p:spPr bwMode="auto">
          <a:xfrm>
            <a:off x="2552700" y="3614738"/>
            <a:ext cx="128588" cy="0"/>
          </a:xfrm>
          <a:prstGeom prst="line">
            <a:avLst/>
          </a:prstGeom>
          <a:noFill/>
          <a:ln w="19050">
            <a:solidFill>
              <a:schemeClr val="tx1"/>
            </a:solidFill>
            <a:round/>
            <a:headEnd/>
            <a:tailEnd/>
          </a:ln>
        </p:spPr>
        <p:txBody>
          <a:bodyPr wrap="none" anchor="ctr"/>
          <a:lstStyle/>
          <a:p>
            <a:endParaRPr lang="en-US" dirty="0"/>
          </a:p>
        </p:txBody>
      </p:sp>
      <p:sp>
        <p:nvSpPr>
          <p:cNvPr id="16413" name="Line 2083"/>
          <p:cNvSpPr>
            <a:spLocks noChangeAspect="1" noChangeShapeType="1"/>
          </p:cNvSpPr>
          <p:nvPr/>
        </p:nvSpPr>
        <p:spPr bwMode="auto">
          <a:xfrm>
            <a:off x="2552700" y="3700463"/>
            <a:ext cx="128588" cy="0"/>
          </a:xfrm>
          <a:prstGeom prst="line">
            <a:avLst/>
          </a:prstGeom>
          <a:noFill/>
          <a:ln w="19050">
            <a:solidFill>
              <a:schemeClr val="tx1"/>
            </a:solidFill>
            <a:round/>
            <a:headEnd/>
            <a:tailEnd/>
          </a:ln>
        </p:spPr>
        <p:txBody>
          <a:bodyPr wrap="none" anchor="ctr"/>
          <a:lstStyle/>
          <a:p>
            <a:endParaRPr lang="en-US" dirty="0"/>
          </a:p>
        </p:txBody>
      </p:sp>
      <p:sp>
        <p:nvSpPr>
          <p:cNvPr id="16414" name="Line 2084"/>
          <p:cNvSpPr>
            <a:spLocks noChangeAspect="1" noChangeShapeType="1"/>
          </p:cNvSpPr>
          <p:nvPr/>
        </p:nvSpPr>
        <p:spPr bwMode="auto">
          <a:xfrm>
            <a:off x="2552700" y="3784600"/>
            <a:ext cx="128588" cy="0"/>
          </a:xfrm>
          <a:prstGeom prst="line">
            <a:avLst/>
          </a:prstGeom>
          <a:noFill/>
          <a:ln w="19050">
            <a:solidFill>
              <a:schemeClr val="tx1"/>
            </a:solidFill>
            <a:round/>
            <a:headEnd/>
            <a:tailEnd/>
          </a:ln>
        </p:spPr>
        <p:txBody>
          <a:bodyPr wrap="none" anchor="ctr"/>
          <a:lstStyle/>
          <a:p>
            <a:endParaRPr lang="en-US" dirty="0"/>
          </a:p>
        </p:txBody>
      </p:sp>
      <p:sp>
        <p:nvSpPr>
          <p:cNvPr id="16415" name="Line 2085"/>
          <p:cNvSpPr>
            <a:spLocks noChangeAspect="1" noChangeShapeType="1"/>
          </p:cNvSpPr>
          <p:nvPr/>
        </p:nvSpPr>
        <p:spPr bwMode="auto">
          <a:xfrm>
            <a:off x="2552700" y="3870325"/>
            <a:ext cx="128588" cy="0"/>
          </a:xfrm>
          <a:prstGeom prst="line">
            <a:avLst/>
          </a:prstGeom>
          <a:noFill/>
          <a:ln w="19050">
            <a:solidFill>
              <a:schemeClr val="tx1"/>
            </a:solidFill>
            <a:round/>
            <a:headEnd/>
            <a:tailEnd/>
          </a:ln>
        </p:spPr>
        <p:txBody>
          <a:bodyPr wrap="none" anchor="ctr"/>
          <a:lstStyle/>
          <a:p>
            <a:endParaRPr lang="en-US" dirty="0"/>
          </a:p>
        </p:txBody>
      </p:sp>
      <p:sp>
        <p:nvSpPr>
          <p:cNvPr id="16416" name="Line 2086"/>
          <p:cNvSpPr>
            <a:spLocks noChangeAspect="1" noChangeShapeType="1"/>
          </p:cNvSpPr>
          <p:nvPr/>
        </p:nvSpPr>
        <p:spPr bwMode="auto">
          <a:xfrm>
            <a:off x="2552700" y="3956050"/>
            <a:ext cx="128588" cy="0"/>
          </a:xfrm>
          <a:prstGeom prst="line">
            <a:avLst/>
          </a:prstGeom>
          <a:noFill/>
          <a:ln w="19050">
            <a:solidFill>
              <a:schemeClr val="tx1"/>
            </a:solidFill>
            <a:round/>
            <a:headEnd/>
            <a:tailEnd/>
          </a:ln>
        </p:spPr>
        <p:txBody>
          <a:bodyPr wrap="none" anchor="ctr"/>
          <a:lstStyle/>
          <a:p>
            <a:endParaRPr lang="en-US" dirty="0"/>
          </a:p>
        </p:txBody>
      </p:sp>
      <p:sp>
        <p:nvSpPr>
          <p:cNvPr id="16417" name="Line 2087"/>
          <p:cNvSpPr>
            <a:spLocks noChangeAspect="1" noChangeShapeType="1"/>
          </p:cNvSpPr>
          <p:nvPr/>
        </p:nvSpPr>
        <p:spPr bwMode="auto">
          <a:xfrm>
            <a:off x="2552700" y="4040188"/>
            <a:ext cx="128588" cy="0"/>
          </a:xfrm>
          <a:prstGeom prst="line">
            <a:avLst/>
          </a:prstGeom>
          <a:noFill/>
          <a:ln w="19050">
            <a:solidFill>
              <a:schemeClr val="tx1"/>
            </a:solidFill>
            <a:round/>
            <a:headEnd/>
            <a:tailEnd/>
          </a:ln>
        </p:spPr>
        <p:txBody>
          <a:bodyPr wrap="none" anchor="ctr"/>
          <a:lstStyle/>
          <a:p>
            <a:endParaRPr lang="en-US" dirty="0"/>
          </a:p>
        </p:txBody>
      </p:sp>
      <p:sp>
        <p:nvSpPr>
          <p:cNvPr id="16418" name="Rectangle 2088"/>
          <p:cNvSpPr>
            <a:spLocks noChangeAspect="1" noChangeArrowheads="1"/>
          </p:cNvSpPr>
          <p:nvPr/>
        </p:nvSpPr>
        <p:spPr bwMode="auto">
          <a:xfrm>
            <a:off x="2297113" y="3486150"/>
            <a:ext cx="171450" cy="298450"/>
          </a:xfrm>
          <a:prstGeom prst="rect">
            <a:avLst/>
          </a:prstGeom>
          <a:gradFill rotWithShape="0">
            <a:gsLst>
              <a:gs pos="0">
                <a:srgbClr val="767647"/>
              </a:gs>
              <a:gs pos="50000">
                <a:srgbClr val="FFFF99"/>
              </a:gs>
              <a:gs pos="100000">
                <a:srgbClr val="767647"/>
              </a:gs>
            </a:gsLst>
            <a:lin ang="5400000" scaled="1"/>
          </a:gradFill>
          <a:ln w="19050">
            <a:solidFill>
              <a:schemeClr val="tx1"/>
            </a:solidFill>
            <a:miter lim="800000"/>
            <a:headEnd/>
            <a:tailEnd/>
          </a:ln>
        </p:spPr>
        <p:txBody>
          <a:bodyPr wrap="none" anchor="ctr"/>
          <a:lstStyle/>
          <a:p>
            <a:endParaRPr lang="en-US" dirty="0"/>
          </a:p>
        </p:txBody>
      </p:sp>
      <p:sp>
        <p:nvSpPr>
          <p:cNvPr id="16419" name="Line 2089"/>
          <p:cNvSpPr>
            <a:spLocks noChangeAspect="1" noChangeShapeType="1"/>
          </p:cNvSpPr>
          <p:nvPr/>
        </p:nvSpPr>
        <p:spPr bwMode="auto">
          <a:xfrm flipV="1">
            <a:off x="2382838" y="3486150"/>
            <a:ext cx="0" cy="298450"/>
          </a:xfrm>
          <a:prstGeom prst="line">
            <a:avLst/>
          </a:prstGeom>
          <a:noFill/>
          <a:ln w="19050">
            <a:solidFill>
              <a:schemeClr val="tx1"/>
            </a:solidFill>
            <a:round/>
            <a:headEnd/>
            <a:tailEnd/>
          </a:ln>
        </p:spPr>
        <p:txBody>
          <a:bodyPr wrap="none" anchor="ctr"/>
          <a:lstStyle/>
          <a:p>
            <a:endParaRPr lang="en-US" dirty="0"/>
          </a:p>
        </p:txBody>
      </p:sp>
      <p:sp>
        <p:nvSpPr>
          <p:cNvPr id="16420" name="Rectangle 2090"/>
          <p:cNvSpPr>
            <a:spLocks noChangeAspect="1" noChangeArrowheads="1"/>
          </p:cNvSpPr>
          <p:nvPr/>
        </p:nvSpPr>
        <p:spPr bwMode="auto">
          <a:xfrm>
            <a:off x="2681288" y="3571875"/>
            <a:ext cx="84137" cy="127000"/>
          </a:xfrm>
          <a:prstGeom prst="rect">
            <a:avLst/>
          </a:prstGeom>
          <a:gradFill rotWithShape="0">
            <a:gsLst>
              <a:gs pos="0">
                <a:srgbClr val="595959"/>
              </a:gs>
              <a:gs pos="50000">
                <a:srgbClr val="C0C0C0"/>
              </a:gs>
              <a:gs pos="100000">
                <a:srgbClr val="595959"/>
              </a:gs>
            </a:gsLst>
            <a:lin ang="5400000" scaled="1"/>
          </a:gradFill>
          <a:ln w="19050">
            <a:solidFill>
              <a:schemeClr val="tx1"/>
            </a:solidFill>
            <a:miter lim="800000"/>
            <a:headEnd/>
            <a:tailEnd/>
          </a:ln>
        </p:spPr>
        <p:txBody>
          <a:bodyPr wrap="none" anchor="ctr"/>
          <a:lstStyle/>
          <a:p>
            <a:endParaRPr lang="en-US" dirty="0"/>
          </a:p>
        </p:txBody>
      </p:sp>
      <p:sp>
        <p:nvSpPr>
          <p:cNvPr id="16421" name="Rectangle 2091"/>
          <p:cNvSpPr>
            <a:spLocks noChangeAspect="1" noChangeArrowheads="1"/>
          </p:cNvSpPr>
          <p:nvPr/>
        </p:nvSpPr>
        <p:spPr bwMode="auto">
          <a:xfrm>
            <a:off x="2759075" y="3352800"/>
            <a:ext cx="3270250" cy="569913"/>
          </a:xfrm>
          <a:prstGeom prst="rect">
            <a:avLst/>
          </a:prstGeom>
          <a:solidFill>
            <a:srgbClr val="C0C0C0"/>
          </a:solidFill>
          <a:ln w="19050">
            <a:solidFill>
              <a:schemeClr val="tx1"/>
            </a:solidFill>
            <a:miter lim="800000"/>
            <a:headEnd/>
            <a:tailEnd/>
          </a:ln>
        </p:spPr>
        <p:txBody>
          <a:bodyPr wrap="none" anchor="ctr"/>
          <a:lstStyle/>
          <a:p>
            <a:endParaRPr lang="en-US" dirty="0"/>
          </a:p>
        </p:txBody>
      </p:sp>
      <p:sp>
        <p:nvSpPr>
          <p:cNvPr id="16422" name="Rectangle 2092"/>
          <p:cNvSpPr>
            <a:spLocks noChangeAspect="1" noChangeArrowheads="1"/>
          </p:cNvSpPr>
          <p:nvPr/>
        </p:nvSpPr>
        <p:spPr bwMode="auto">
          <a:xfrm>
            <a:off x="2835275" y="3443288"/>
            <a:ext cx="966788" cy="395287"/>
          </a:xfrm>
          <a:prstGeom prst="rect">
            <a:avLst/>
          </a:prstGeom>
          <a:solidFill>
            <a:srgbClr val="EAEAEA"/>
          </a:solidFill>
          <a:ln w="19050">
            <a:solidFill>
              <a:schemeClr val="tx1"/>
            </a:solidFill>
            <a:miter lim="800000"/>
            <a:headEnd/>
            <a:tailEnd/>
          </a:ln>
        </p:spPr>
        <p:txBody>
          <a:bodyPr wrap="none" anchor="ctr"/>
          <a:lstStyle/>
          <a:p>
            <a:endParaRPr lang="en-US" dirty="0"/>
          </a:p>
        </p:txBody>
      </p:sp>
      <p:grpSp>
        <p:nvGrpSpPr>
          <p:cNvPr id="16423" name="Group 2093"/>
          <p:cNvGrpSpPr>
            <a:grpSpLocks noChangeAspect="1"/>
          </p:cNvGrpSpPr>
          <p:nvPr/>
        </p:nvGrpSpPr>
        <p:grpSpPr bwMode="auto">
          <a:xfrm>
            <a:off x="2835275" y="2016125"/>
            <a:ext cx="639763" cy="1343025"/>
            <a:chOff x="2928" y="192"/>
            <a:chExt cx="720" cy="1512"/>
          </a:xfrm>
        </p:grpSpPr>
        <p:sp>
          <p:nvSpPr>
            <p:cNvPr id="16578" name="Rectangle 2094"/>
            <p:cNvSpPr>
              <a:spLocks noChangeAspect="1" noChangeArrowheads="1"/>
            </p:cNvSpPr>
            <p:nvPr/>
          </p:nvSpPr>
          <p:spPr bwMode="auto">
            <a:xfrm>
              <a:off x="3000" y="1344"/>
              <a:ext cx="576" cy="360"/>
            </a:xfrm>
            <a:prstGeom prst="rect">
              <a:avLst/>
            </a:prstGeom>
            <a:solidFill>
              <a:srgbClr val="C0C0C0"/>
            </a:solidFill>
            <a:ln w="19050">
              <a:solidFill>
                <a:schemeClr val="tx1"/>
              </a:solidFill>
              <a:miter lim="800000"/>
              <a:headEnd/>
              <a:tailEnd/>
            </a:ln>
          </p:spPr>
          <p:txBody>
            <a:bodyPr wrap="none" anchor="ctr"/>
            <a:lstStyle/>
            <a:p>
              <a:endParaRPr lang="en-US" dirty="0"/>
            </a:p>
          </p:txBody>
        </p:sp>
        <p:sp>
          <p:nvSpPr>
            <p:cNvPr id="16579" name="Rectangle 2095"/>
            <p:cNvSpPr>
              <a:spLocks noChangeAspect="1" noChangeArrowheads="1"/>
            </p:cNvSpPr>
            <p:nvPr/>
          </p:nvSpPr>
          <p:spPr bwMode="auto">
            <a:xfrm>
              <a:off x="3048" y="1056"/>
              <a:ext cx="480" cy="288"/>
            </a:xfrm>
            <a:prstGeom prst="rect">
              <a:avLst/>
            </a:prstGeom>
            <a:gradFill rotWithShape="0">
              <a:gsLst>
                <a:gs pos="0">
                  <a:srgbClr val="929292"/>
                </a:gs>
                <a:gs pos="50000">
                  <a:srgbClr val="C0C0C0"/>
                </a:gs>
                <a:gs pos="100000">
                  <a:srgbClr val="929292"/>
                </a:gs>
              </a:gsLst>
              <a:lin ang="0" scaled="1"/>
            </a:gradFill>
            <a:ln w="19050">
              <a:solidFill>
                <a:schemeClr val="tx1"/>
              </a:solidFill>
              <a:miter lim="800000"/>
              <a:headEnd/>
              <a:tailEnd/>
            </a:ln>
          </p:spPr>
          <p:txBody>
            <a:bodyPr wrap="none" anchor="ctr"/>
            <a:lstStyle/>
            <a:p>
              <a:endParaRPr lang="en-US" dirty="0"/>
            </a:p>
          </p:txBody>
        </p:sp>
        <p:sp>
          <p:nvSpPr>
            <p:cNvPr id="16580" name="Rectangle 2096"/>
            <p:cNvSpPr>
              <a:spLocks noChangeAspect="1" noChangeArrowheads="1"/>
            </p:cNvSpPr>
            <p:nvPr/>
          </p:nvSpPr>
          <p:spPr bwMode="auto">
            <a:xfrm>
              <a:off x="2928" y="192"/>
              <a:ext cx="720" cy="864"/>
            </a:xfrm>
            <a:prstGeom prst="rect">
              <a:avLst/>
            </a:prstGeom>
            <a:gradFill rotWithShape="0">
              <a:gsLst>
                <a:gs pos="0">
                  <a:srgbClr val="929292"/>
                </a:gs>
                <a:gs pos="50000">
                  <a:srgbClr val="C0C0C0"/>
                </a:gs>
                <a:gs pos="100000">
                  <a:srgbClr val="929292"/>
                </a:gs>
              </a:gsLst>
              <a:lin ang="0" scaled="1"/>
            </a:gradFill>
            <a:ln w="19050">
              <a:solidFill>
                <a:schemeClr val="tx1"/>
              </a:solidFill>
              <a:miter lim="800000"/>
              <a:headEnd/>
              <a:tailEnd/>
            </a:ln>
          </p:spPr>
          <p:txBody>
            <a:bodyPr wrap="none" anchor="ctr"/>
            <a:lstStyle/>
            <a:p>
              <a:endParaRPr lang="en-US" dirty="0"/>
            </a:p>
          </p:txBody>
        </p:sp>
      </p:grpSp>
      <p:grpSp>
        <p:nvGrpSpPr>
          <p:cNvPr id="16424" name="Group 2097"/>
          <p:cNvGrpSpPr>
            <a:grpSpLocks noChangeAspect="1"/>
          </p:cNvGrpSpPr>
          <p:nvPr/>
        </p:nvGrpSpPr>
        <p:grpSpPr bwMode="auto">
          <a:xfrm>
            <a:off x="2921000" y="2697163"/>
            <a:ext cx="468313" cy="44450"/>
            <a:chOff x="2856" y="960"/>
            <a:chExt cx="528" cy="48"/>
          </a:xfrm>
        </p:grpSpPr>
        <p:sp>
          <p:nvSpPr>
            <p:cNvPr id="16574" name="Oval 2098"/>
            <p:cNvSpPr>
              <a:spLocks noChangeAspect="1" noChangeArrowheads="1"/>
            </p:cNvSpPr>
            <p:nvPr/>
          </p:nvSpPr>
          <p:spPr bwMode="auto">
            <a:xfrm>
              <a:off x="2856"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6575" name="Oval 2099"/>
            <p:cNvSpPr>
              <a:spLocks noChangeAspect="1" noChangeArrowheads="1"/>
            </p:cNvSpPr>
            <p:nvPr/>
          </p:nvSpPr>
          <p:spPr bwMode="auto">
            <a:xfrm>
              <a:off x="3008"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6576" name="Oval 2100"/>
            <p:cNvSpPr>
              <a:spLocks noChangeAspect="1" noChangeArrowheads="1"/>
            </p:cNvSpPr>
            <p:nvPr/>
          </p:nvSpPr>
          <p:spPr bwMode="auto">
            <a:xfrm>
              <a:off x="3160"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6577" name="Oval 2101"/>
            <p:cNvSpPr>
              <a:spLocks noChangeAspect="1" noChangeArrowheads="1"/>
            </p:cNvSpPr>
            <p:nvPr/>
          </p:nvSpPr>
          <p:spPr bwMode="auto">
            <a:xfrm>
              <a:off x="3312"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grpSp>
      <p:grpSp>
        <p:nvGrpSpPr>
          <p:cNvPr id="16425" name="Group 2102"/>
          <p:cNvGrpSpPr>
            <a:grpSpLocks noChangeAspect="1"/>
          </p:cNvGrpSpPr>
          <p:nvPr/>
        </p:nvGrpSpPr>
        <p:grpSpPr bwMode="auto">
          <a:xfrm>
            <a:off x="2921000" y="2066925"/>
            <a:ext cx="468313" cy="42863"/>
            <a:chOff x="2856" y="960"/>
            <a:chExt cx="528" cy="48"/>
          </a:xfrm>
        </p:grpSpPr>
        <p:sp>
          <p:nvSpPr>
            <p:cNvPr id="16570" name="Oval 2103"/>
            <p:cNvSpPr>
              <a:spLocks noChangeAspect="1" noChangeArrowheads="1"/>
            </p:cNvSpPr>
            <p:nvPr/>
          </p:nvSpPr>
          <p:spPr bwMode="auto">
            <a:xfrm>
              <a:off x="2856"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6571" name="Oval 2104"/>
            <p:cNvSpPr>
              <a:spLocks noChangeAspect="1" noChangeArrowheads="1"/>
            </p:cNvSpPr>
            <p:nvPr/>
          </p:nvSpPr>
          <p:spPr bwMode="auto">
            <a:xfrm>
              <a:off x="3008"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6572" name="Oval 2105"/>
            <p:cNvSpPr>
              <a:spLocks noChangeAspect="1" noChangeArrowheads="1"/>
            </p:cNvSpPr>
            <p:nvPr/>
          </p:nvSpPr>
          <p:spPr bwMode="auto">
            <a:xfrm>
              <a:off x="3160"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6573" name="Oval 2106"/>
            <p:cNvSpPr>
              <a:spLocks noChangeAspect="1" noChangeArrowheads="1"/>
            </p:cNvSpPr>
            <p:nvPr/>
          </p:nvSpPr>
          <p:spPr bwMode="auto">
            <a:xfrm>
              <a:off x="3312"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grpSp>
      <p:sp>
        <p:nvSpPr>
          <p:cNvPr id="16426" name="Oval 2107"/>
          <p:cNvSpPr>
            <a:spLocks noChangeAspect="1" noChangeArrowheads="1"/>
          </p:cNvSpPr>
          <p:nvPr/>
        </p:nvSpPr>
        <p:spPr bwMode="auto">
          <a:xfrm>
            <a:off x="3113088" y="2825750"/>
            <a:ext cx="84137" cy="85725"/>
          </a:xfrm>
          <a:prstGeom prst="ellipse">
            <a:avLst/>
          </a:prstGeom>
          <a:solidFill>
            <a:srgbClr val="FF0000"/>
          </a:solidFill>
          <a:ln w="12700">
            <a:solidFill>
              <a:schemeClr val="tx1"/>
            </a:solidFill>
            <a:round/>
            <a:headEnd/>
            <a:tailEnd/>
          </a:ln>
        </p:spPr>
        <p:txBody>
          <a:bodyPr wrap="none" anchor="ctr"/>
          <a:lstStyle/>
          <a:p>
            <a:endParaRPr lang="en-US" dirty="0"/>
          </a:p>
        </p:txBody>
      </p:sp>
      <p:grpSp>
        <p:nvGrpSpPr>
          <p:cNvPr id="16427" name="Group 2108"/>
          <p:cNvGrpSpPr>
            <a:grpSpLocks noChangeAspect="1"/>
          </p:cNvGrpSpPr>
          <p:nvPr/>
        </p:nvGrpSpPr>
        <p:grpSpPr bwMode="auto">
          <a:xfrm flipV="1">
            <a:off x="3227388" y="3929063"/>
            <a:ext cx="639762" cy="1343025"/>
            <a:chOff x="2928" y="192"/>
            <a:chExt cx="720" cy="1512"/>
          </a:xfrm>
        </p:grpSpPr>
        <p:sp>
          <p:nvSpPr>
            <p:cNvPr id="16567" name="Rectangle 2109"/>
            <p:cNvSpPr>
              <a:spLocks noChangeAspect="1" noChangeArrowheads="1"/>
            </p:cNvSpPr>
            <p:nvPr/>
          </p:nvSpPr>
          <p:spPr bwMode="auto">
            <a:xfrm>
              <a:off x="3000" y="1344"/>
              <a:ext cx="576" cy="360"/>
            </a:xfrm>
            <a:prstGeom prst="rect">
              <a:avLst/>
            </a:prstGeom>
            <a:solidFill>
              <a:srgbClr val="C0C0C0"/>
            </a:solidFill>
            <a:ln w="19050">
              <a:solidFill>
                <a:schemeClr val="tx1"/>
              </a:solidFill>
              <a:miter lim="800000"/>
              <a:headEnd/>
              <a:tailEnd/>
            </a:ln>
          </p:spPr>
          <p:txBody>
            <a:bodyPr wrap="none" anchor="ctr"/>
            <a:lstStyle/>
            <a:p>
              <a:endParaRPr lang="en-US" dirty="0"/>
            </a:p>
          </p:txBody>
        </p:sp>
        <p:sp>
          <p:nvSpPr>
            <p:cNvPr id="16568" name="Rectangle 2110"/>
            <p:cNvSpPr>
              <a:spLocks noChangeAspect="1" noChangeArrowheads="1"/>
            </p:cNvSpPr>
            <p:nvPr/>
          </p:nvSpPr>
          <p:spPr bwMode="auto">
            <a:xfrm>
              <a:off x="3048" y="1056"/>
              <a:ext cx="480" cy="288"/>
            </a:xfrm>
            <a:prstGeom prst="rect">
              <a:avLst/>
            </a:prstGeom>
            <a:gradFill rotWithShape="0">
              <a:gsLst>
                <a:gs pos="0">
                  <a:srgbClr val="929292"/>
                </a:gs>
                <a:gs pos="50000">
                  <a:srgbClr val="C0C0C0"/>
                </a:gs>
                <a:gs pos="100000">
                  <a:srgbClr val="929292"/>
                </a:gs>
              </a:gsLst>
              <a:lin ang="0" scaled="1"/>
            </a:gradFill>
            <a:ln w="19050">
              <a:solidFill>
                <a:schemeClr val="tx1"/>
              </a:solidFill>
              <a:miter lim="800000"/>
              <a:headEnd/>
              <a:tailEnd/>
            </a:ln>
          </p:spPr>
          <p:txBody>
            <a:bodyPr wrap="none" anchor="ctr"/>
            <a:lstStyle/>
            <a:p>
              <a:endParaRPr lang="en-US" dirty="0"/>
            </a:p>
          </p:txBody>
        </p:sp>
        <p:sp>
          <p:nvSpPr>
            <p:cNvPr id="16569" name="Rectangle 2111"/>
            <p:cNvSpPr>
              <a:spLocks noChangeAspect="1" noChangeArrowheads="1"/>
            </p:cNvSpPr>
            <p:nvPr/>
          </p:nvSpPr>
          <p:spPr bwMode="auto">
            <a:xfrm>
              <a:off x="2928" y="192"/>
              <a:ext cx="720" cy="864"/>
            </a:xfrm>
            <a:prstGeom prst="rect">
              <a:avLst/>
            </a:prstGeom>
            <a:gradFill rotWithShape="0">
              <a:gsLst>
                <a:gs pos="0">
                  <a:srgbClr val="929292"/>
                </a:gs>
                <a:gs pos="50000">
                  <a:srgbClr val="C0C0C0"/>
                </a:gs>
                <a:gs pos="100000">
                  <a:srgbClr val="929292"/>
                </a:gs>
              </a:gsLst>
              <a:lin ang="0" scaled="1"/>
            </a:gradFill>
            <a:ln w="19050">
              <a:solidFill>
                <a:schemeClr val="tx1"/>
              </a:solidFill>
              <a:miter lim="800000"/>
              <a:headEnd/>
              <a:tailEnd/>
            </a:ln>
          </p:spPr>
          <p:txBody>
            <a:bodyPr wrap="none" anchor="ctr"/>
            <a:lstStyle/>
            <a:p>
              <a:endParaRPr lang="en-US" dirty="0"/>
            </a:p>
          </p:txBody>
        </p:sp>
      </p:grpSp>
      <p:grpSp>
        <p:nvGrpSpPr>
          <p:cNvPr id="16428" name="Group 2112"/>
          <p:cNvGrpSpPr>
            <a:grpSpLocks noChangeAspect="1"/>
          </p:cNvGrpSpPr>
          <p:nvPr/>
        </p:nvGrpSpPr>
        <p:grpSpPr bwMode="auto">
          <a:xfrm flipV="1">
            <a:off x="3311525" y="4546600"/>
            <a:ext cx="469900" cy="42863"/>
            <a:chOff x="2856" y="960"/>
            <a:chExt cx="528" cy="48"/>
          </a:xfrm>
        </p:grpSpPr>
        <p:sp>
          <p:nvSpPr>
            <p:cNvPr id="16563" name="Oval 2113"/>
            <p:cNvSpPr>
              <a:spLocks noChangeAspect="1" noChangeArrowheads="1"/>
            </p:cNvSpPr>
            <p:nvPr/>
          </p:nvSpPr>
          <p:spPr bwMode="auto">
            <a:xfrm>
              <a:off x="2856"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6564" name="Oval 2114"/>
            <p:cNvSpPr>
              <a:spLocks noChangeAspect="1" noChangeArrowheads="1"/>
            </p:cNvSpPr>
            <p:nvPr/>
          </p:nvSpPr>
          <p:spPr bwMode="auto">
            <a:xfrm>
              <a:off x="3008"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6565" name="Oval 2115"/>
            <p:cNvSpPr>
              <a:spLocks noChangeAspect="1" noChangeArrowheads="1"/>
            </p:cNvSpPr>
            <p:nvPr/>
          </p:nvSpPr>
          <p:spPr bwMode="auto">
            <a:xfrm>
              <a:off x="3160"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6566" name="Oval 2116"/>
            <p:cNvSpPr>
              <a:spLocks noChangeAspect="1" noChangeArrowheads="1"/>
            </p:cNvSpPr>
            <p:nvPr/>
          </p:nvSpPr>
          <p:spPr bwMode="auto">
            <a:xfrm>
              <a:off x="3312"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grpSp>
      <p:grpSp>
        <p:nvGrpSpPr>
          <p:cNvPr id="16429" name="Group 2117"/>
          <p:cNvGrpSpPr>
            <a:grpSpLocks noChangeAspect="1"/>
          </p:cNvGrpSpPr>
          <p:nvPr/>
        </p:nvGrpSpPr>
        <p:grpSpPr bwMode="auto">
          <a:xfrm flipV="1">
            <a:off x="3311525" y="5186363"/>
            <a:ext cx="469900" cy="42862"/>
            <a:chOff x="2856" y="960"/>
            <a:chExt cx="528" cy="48"/>
          </a:xfrm>
        </p:grpSpPr>
        <p:sp>
          <p:nvSpPr>
            <p:cNvPr id="16559" name="Oval 2118"/>
            <p:cNvSpPr>
              <a:spLocks noChangeAspect="1" noChangeArrowheads="1"/>
            </p:cNvSpPr>
            <p:nvPr/>
          </p:nvSpPr>
          <p:spPr bwMode="auto">
            <a:xfrm>
              <a:off x="2856"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6560" name="Oval 2119"/>
            <p:cNvSpPr>
              <a:spLocks noChangeAspect="1" noChangeArrowheads="1"/>
            </p:cNvSpPr>
            <p:nvPr/>
          </p:nvSpPr>
          <p:spPr bwMode="auto">
            <a:xfrm>
              <a:off x="3008"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6561" name="Oval 2120"/>
            <p:cNvSpPr>
              <a:spLocks noChangeAspect="1" noChangeArrowheads="1"/>
            </p:cNvSpPr>
            <p:nvPr/>
          </p:nvSpPr>
          <p:spPr bwMode="auto">
            <a:xfrm>
              <a:off x="3160"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6562" name="Oval 2121"/>
            <p:cNvSpPr>
              <a:spLocks noChangeAspect="1" noChangeArrowheads="1"/>
            </p:cNvSpPr>
            <p:nvPr/>
          </p:nvSpPr>
          <p:spPr bwMode="auto">
            <a:xfrm>
              <a:off x="3312"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grpSp>
      <p:sp>
        <p:nvSpPr>
          <p:cNvPr id="16430" name="Rectangle 2122"/>
          <p:cNvSpPr>
            <a:spLocks noChangeAspect="1" noChangeArrowheads="1"/>
          </p:cNvSpPr>
          <p:nvPr/>
        </p:nvSpPr>
        <p:spPr bwMode="auto">
          <a:xfrm>
            <a:off x="2898775" y="1371600"/>
            <a:ext cx="531813" cy="596900"/>
          </a:xfrm>
          <a:prstGeom prst="rect">
            <a:avLst/>
          </a:prstGeom>
          <a:solidFill>
            <a:srgbClr val="CCCCFF"/>
          </a:solidFill>
          <a:ln w="19050">
            <a:solidFill>
              <a:schemeClr val="tx1"/>
            </a:solidFill>
            <a:miter lim="800000"/>
            <a:headEnd/>
            <a:tailEnd/>
          </a:ln>
        </p:spPr>
        <p:txBody>
          <a:bodyPr wrap="none" anchor="ctr"/>
          <a:lstStyle/>
          <a:p>
            <a:endParaRPr lang="en-US" dirty="0"/>
          </a:p>
        </p:txBody>
      </p:sp>
      <p:sp>
        <p:nvSpPr>
          <p:cNvPr id="16431" name="Rectangle 2123"/>
          <p:cNvSpPr>
            <a:spLocks noChangeAspect="1" noChangeArrowheads="1"/>
          </p:cNvSpPr>
          <p:nvPr/>
        </p:nvSpPr>
        <p:spPr bwMode="auto">
          <a:xfrm>
            <a:off x="3276600" y="5334000"/>
            <a:ext cx="531813" cy="596900"/>
          </a:xfrm>
          <a:prstGeom prst="rect">
            <a:avLst/>
          </a:prstGeom>
          <a:solidFill>
            <a:srgbClr val="CCCCFF"/>
          </a:solidFill>
          <a:ln w="19050">
            <a:solidFill>
              <a:schemeClr val="tx1"/>
            </a:solidFill>
            <a:miter lim="800000"/>
            <a:headEnd/>
            <a:tailEnd/>
          </a:ln>
        </p:spPr>
        <p:txBody>
          <a:bodyPr wrap="none" anchor="ctr"/>
          <a:lstStyle/>
          <a:p>
            <a:endParaRPr lang="en-US" dirty="0"/>
          </a:p>
        </p:txBody>
      </p:sp>
      <p:sp>
        <p:nvSpPr>
          <p:cNvPr id="16432" name="Rectangle 2124"/>
          <p:cNvSpPr>
            <a:spLocks noChangeAspect="1" noChangeArrowheads="1"/>
          </p:cNvSpPr>
          <p:nvPr/>
        </p:nvSpPr>
        <p:spPr bwMode="auto">
          <a:xfrm>
            <a:off x="4968875" y="3443288"/>
            <a:ext cx="966788" cy="395287"/>
          </a:xfrm>
          <a:prstGeom prst="rect">
            <a:avLst/>
          </a:prstGeom>
          <a:solidFill>
            <a:srgbClr val="EAEAEA"/>
          </a:solidFill>
          <a:ln w="19050">
            <a:solidFill>
              <a:schemeClr val="tx1"/>
            </a:solidFill>
            <a:miter lim="800000"/>
            <a:headEnd/>
            <a:tailEnd/>
          </a:ln>
        </p:spPr>
        <p:txBody>
          <a:bodyPr wrap="none" anchor="ctr"/>
          <a:lstStyle/>
          <a:p>
            <a:endParaRPr lang="en-US" dirty="0"/>
          </a:p>
        </p:txBody>
      </p:sp>
      <p:grpSp>
        <p:nvGrpSpPr>
          <p:cNvPr id="16433" name="Group 2125"/>
          <p:cNvGrpSpPr>
            <a:grpSpLocks noChangeAspect="1"/>
          </p:cNvGrpSpPr>
          <p:nvPr/>
        </p:nvGrpSpPr>
        <p:grpSpPr bwMode="auto">
          <a:xfrm>
            <a:off x="4968875" y="2016125"/>
            <a:ext cx="639763" cy="1343025"/>
            <a:chOff x="2928" y="192"/>
            <a:chExt cx="720" cy="1512"/>
          </a:xfrm>
        </p:grpSpPr>
        <p:sp>
          <p:nvSpPr>
            <p:cNvPr id="16556" name="Rectangle 2126"/>
            <p:cNvSpPr>
              <a:spLocks noChangeAspect="1" noChangeArrowheads="1"/>
            </p:cNvSpPr>
            <p:nvPr/>
          </p:nvSpPr>
          <p:spPr bwMode="auto">
            <a:xfrm>
              <a:off x="3000" y="1344"/>
              <a:ext cx="576" cy="360"/>
            </a:xfrm>
            <a:prstGeom prst="rect">
              <a:avLst/>
            </a:prstGeom>
            <a:solidFill>
              <a:srgbClr val="C0C0C0"/>
            </a:solidFill>
            <a:ln w="19050">
              <a:solidFill>
                <a:schemeClr val="tx1"/>
              </a:solidFill>
              <a:miter lim="800000"/>
              <a:headEnd/>
              <a:tailEnd/>
            </a:ln>
          </p:spPr>
          <p:txBody>
            <a:bodyPr wrap="none" anchor="ctr"/>
            <a:lstStyle/>
            <a:p>
              <a:endParaRPr lang="en-US" dirty="0"/>
            </a:p>
          </p:txBody>
        </p:sp>
        <p:sp>
          <p:nvSpPr>
            <p:cNvPr id="16557" name="Rectangle 2127"/>
            <p:cNvSpPr>
              <a:spLocks noChangeAspect="1" noChangeArrowheads="1"/>
            </p:cNvSpPr>
            <p:nvPr/>
          </p:nvSpPr>
          <p:spPr bwMode="auto">
            <a:xfrm>
              <a:off x="3048" y="1056"/>
              <a:ext cx="480" cy="288"/>
            </a:xfrm>
            <a:prstGeom prst="rect">
              <a:avLst/>
            </a:prstGeom>
            <a:gradFill rotWithShape="0">
              <a:gsLst>
                <a:gs pos="0">
                  <a:srgbClr val="929292"/>
                </a:gs>
                <a:gs pos="50000">
                  <a:srgbClr val="C0C0C0"/>
                </a:gs>
                <a:gs pos="100000">
                  <a:srgbClr val="929292"/>
                </a:gs>
              </a:gsLst>
              <a:lin ang="0" scaled="1"/>
            </a:gradFill>
            <a:ln w="19050">
              <a:solidFill>
                <a:schemeClr val="tx1"/>
              </a:solidFill>
              <a:miter lim="800000"/>
              <a:headEnd/>
              <a:tailEnd/>
            </a:ln>
          </p:spPr>
          <p:txBody>
            <a:bodyPr wrap="none" anchor="ctr"/>
            <a:lstStyle/>
            <a:p>
              <a:endParaRPr lang="en-US" dirty="0"/>
            </a:p>
          </p:txBody>
        </p:sp>
        <p:sp>
          <p:nvSpPr>
            <p:cNvPr id="16558" name="Rectangle 2128"/>
            <p:cNvSpPr>
              <a:spLocks noChangeAspect="1" noChangeArrowheads="1"/>
            </p:cNvSpPr>
            <p:nvPr/>
          </p:nvSpPr>
          <p:spPr bwMode="auto">
            <a:xfrm>
              <a:off x="2928" y="192"/>
              <a:ext cx="720" cy="864"/>
            </a:xfrm>
            <a:prstGeom prst="rect">
              <a:avLst/>
            </a:prstGeom>
            <a:gradFill rotWithShape="0">
              <a:gsLst>
                <a:gs pos="0">
                  <a:srgbClr val="929292"/>
                </a:gs>
                <a:gs pos="50000">
                  <a:srgbClr val="C0C0C0"/>
                </a:gs>
                <a:gs pos="100000">
                  <a:srgbClr val="929292"/>
                </a:gs>
              </a:gsLst>
              <a:lin ang="0" scaled="1"/>
            </a:gradFill>
            <a:ln w="19050">
              <a:solidFill>
                <a:schemeClr val="tx1"/>
              </a:solidFill>
              <a:miter lim="800000"/>
              <a:headEnd/>
              <a:tailEnd/>
            </a:ln>
          </p:spPr>
          <p:txBody>
            <a:bodyPr wrap="none" anchor="ctr"/>
            <a:lstStyle/>
            <a:p>
              <a:endParaRPr lang="en-US" dirty="0"/>
            </a:p>
          </p:txBody>
        </p:sp>
      </p:grpSp>
      <p:grpSp>
        <p:nvGrpSpPr>
          <p:cNvPr id="16434" name="Group 2129"/>
          <p:cNvGrpSpPr>
            <a:grpSpLocks noChangeAspect="1"/>
          </p:cNvGrpSpPr>
          <p:nvPr/>
        </p:nvGrpSpPr>
        <p:grpSpPr bwMode="auto">
          <a:xfrm>
            <a:off x="5054600" y="2697163"/>
            <a:ext cx="468313" cy="44450"/>
            <a:chOff x="2856" y="960"/>
            <a:chExt cx="528" cy="48"/>
          </a:xfrm>
        </p:grpSpPr>
        <p:sp>
          <p:nvSpPr>
            <p:cNvPr id="16552" name="Oval 2130"/>
            <p:cNvSpPr>
              <a:spLocks noChangeAspect="1" noChangeArrowheads="1"/>
            </p:cNvSpPr>
            <p:nvPr/>
          </p:nvSpPr>
          <p:spPr bwMode="auto">
            <a:xfrm>
              <a:off x="2856"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6553" name="Oval 2131"/>
            <p:cNvSpPr>
              <a:spLocks noChangeAspect="1" noChangeArrowheads="1"/>
            </p:cNvSpPr>
            <p:nvPr/>
          </p:nvSpPr>
          <p:spPr bwMode="auto">
            <a:xfrm>
              <a:off x="3008"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6554" name="Oval 2132"/>
            <p:cNvSpPr>
              <a:spLocks noChangeAspect="1" noChangeArrowheads="1"/>
            </p:cNvSpPr>
            <p:nvPr/>
          </p:nvSpPr>
          <p:spPr bwMode="auto">
            <a:xfrm>
              <a:off x="3160"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6555" name="Oval 2133"/>
            <p:cNvSpPr>
              <a:spLocks noChangeAspect="1" noChangeArrowheads="1"/>
            </p:cNvSpPr>
            <p:nvPr/>
          </p:nvSpPr>
          <p:spPr bwMode="auto">
            <a:xfrm>
              <a:off x="3312"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grpSp>
      <p:grpSp>
        <p:nvGrpSpPr>
          <p:cNvPr id="16435" name="Group 2134"/>
          <p:cNvGrpSpPr>
            <a:grpSpLocks noChangeAspect="1"/>
          </p:cNvGrpSpPr>
          <p:nvPr/>
        </p:nvGrpSpPr>
        <p:grpSpPr bwMode="auto">
          <a:xfrm>
            <a:off x="5054600" y="2066925"/>
            <a:ext cx="468313" cy="42863"/>
            <a:chOff x="2856" y="960"/>
            <a:chExt cx="528" cy="48"/>
          </a:xfrm>
        </p:grpSpPr>
        <p:sp>
          <p:nvSpPr>
            <p:cNvPr id="16548" name="Oval 2135"/>
            <p:cNvSpPr>
              <a:spLocks noChangeAspect="1" noChangeArrowheads="1"/>
            </p:cNvSpPr>
            <p:nvPr/>
          </p:nvSpPr>
          <p:spPr bwMode="auto">
            <a:xfrm>
              <a:off x="2856"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6549" name="Oval 2136"/>
            <p:cNvSpPr>
              <a:spLocks noChangeAspect="1" noChangeArrowheads="1"/>
            </p:cNvSpPr>
            <p:nvPr/>
          </p:nvSpPr>
          <p:spPr bwMode="auto">
            <a:xfrm>
              <a:off x="3008"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6550" name="Oval 2137"/>
            <p:cNvSpPr>
              <a:spLocks noChangeAspect="1" noChangeArrowheads="1"/>
            </p:cNvSpPr>
            <p:nvPr/>
          </p:nvSpPr>
          <p:spPr bwMode="auto">
            <a:xfrm>
              <a:off x="3160"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6551" name="Oval 2138"/>
            <p:cNvSpPr>
              <a:spLocks noChangeAspect="1" noChangeArrowheads="1"/>
            </p:cNvSpPr>
            <p:nvPr/>
          </p:nvSpPr>
          <p:spPr bwMode="auto">
            <a:xfrm>
              <a:off x="3312"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grpSp>
      <p:sp>
        <p:nvSpPr>
          <p:cNvPr id="16436" name="Oval 2139"/>
          <p:cNvSpPr>
            <a:spLocks noChangeAspect="1" noChangeArrowheads="1"/>
          </p:cNvSpPr>
          <p:nvPr/>
        </p:nvSpPr>
        <p:spPr bwMode="auto">
          <a:xfrm>
            <a:off x="5246688" y="2825750"/>
            <a:ext cx="84137" cy="85725"/>
          </a:xfrm>
          <a:prstGeom prst="ellipse">
            <a:avLst/>
          </a:prstGeom>
          <a:solidFill>
            <a:srgbClr val="FF0000"/>
          </a:solidFill>
          <a:ln w="12700">
            <a:solidFill>
              <a:schemeClr val="tx1"/>
            </a:solidFill>
            <a:round/>
            <a:headEnd/>
            <a:tailEnd/>
          </a:ln>
        </p:spPr>
        <p:txBody>
          <a:bodyPr wrap="none" anchor="ctr"/>
          <a:lstStyle/>
          <a:p>
            <a:endParaRPr lang="en-US" dirty="0"/>
          </a:p>
        </p:txBody>
      </p:sp>
      <p:grpSp>
        <p:nvGrpSpPr>
          <p:cNvPr id="16437" name="Group 2140"/>
          <p:cNvGrpSpPr>
            <a:grpSpLocks noChangeAspect="1"/>
          </p:cNvGrpSpPr>
          <p:nvPr/>
        </p:nvGrpSpPr>
        <p:grpSpPr bwMode="auto">
          <a:xfrm flipV="1">
            <a:off x="5360988" y="3929063"/>
            <a:ext cx="639762" cy="1343025"/>
            <a:chOff x="2928" y="192"/>
            <a:chExt cx="720" cy="1512"/>
          </a:xfrm>
        </p:grpSpPr>
        <p:sp>
          <p:nvSpPr>
            <p:cNvPr id="16545" name="Rectangle 2141"/>
            <p:cNvSpPr>
              <a:spLocks noChangeAspect="1" noChangeArrowheads="1"/>
            </p:cNvSpPr>
            <p:nvPr/>
          </p:nvSpPr>
          <p:spPr bwMode="auto">
            <a:xfrm>
              <a:off x="3000" y="1344"/>
              <a:ext cx="576" cy="360"/>
            </a:xfrm>
            <a:prstGeom prst="rect">
              <a:avLst/>
            </a:prstGeom>
            <a:solidFill>
              <a:srgbClr val="C0C0C0"/>
            </a:solidFill>
            <a:ln w="19050">
              <a:solidFill>
                <a:schemeClr val="tx1"/>
              </a:solidFill>
              <a:miter lim="800000"/>
              <a:headEnd/>
              <a:tailEnd/>
            </a:ln>
          </p:spPr>
          <p:txBody>
            <a:bodyPr wrap="none" anchor="ctr"/>
            <a:lstStyle/>
            <a:p>
              <a:endParaRPr lang="en-US" dirty="0"/>
            </a:p>
          </p:txBody>
        </p:sp>
        <p:sp>
          <p:nvSpPr>
            <p:cNvPr id="16546" name="Rectangle 2142"/>
            <p:cNvSpPr>
              <a:spLocks noChangeAspect="1" noChangeArrowheads="1"/>
            </p:cNvSpPr>
            <p:nvPr/>
          </p:nvSpPr>
          <p:spPr bwMode="auto">
            <a:xfrm>
              <a:off x="3048" y="1056"/>
              <a:ext cx="480" cy="288"/>
            </a:xfrm>
            <a:prstGeom prst="rect">
              <a:avLst/>
            </a:prstGeom>
            <a:gradFill rotWithShape="0">
              <a:gsLst>
                <a:gs pos="0">
                  <a:srgbClr val="929292"/>
                </a:gs>
                <a:gs pos="50000">
                  <a:srgbClr val="C0C0C0"/>
                </a:gs>
                <a:gs pos="100000">
                  <a:srgbClr val="929292"/>
                </a:gs>
              </a:gsLst>
              <a:lin ang="0" scaled="1"/>
            </a:gradFill>
            <a:ln w="19050">
              <a:solidFill>
                <a:schemeClr val="tx1"/>
              </a:solidFill>
              <a:miter lim="800000"/>
              <a:headEnd/>
              <a:tailEnd/>
            </a:ln>
          </p:spPr>
          <p:txBody>
            <a:bodyPr wrap="none" anchor="ctr"/>
            <a:lstStyle/>
            <a:p>
              <a:endParaRPr lang="en-US" dirty="0"/>
            </a:p>
          </p:txBody>
        </p:sp>
        <p:sp>
          <p:nvSpPr>
            <p:cNvPr id="16547" name="Rectangle 2143"/>
            <p:cNvSpPr>
              <a:spLocks noChangeAspect="1" noChangeArrowheads="1"/>
            </p:cNvSpPr>
            <p:nvPr/>
          </p:nvSpPr>
          <p:spPr bwMode="auto">
            <a:xfrm>
              <a:off x="2928" y="192"/>
              <a:ext cx="720" cy="864"/>
            </a:xfrm>
            <a:prstGeom prst="rect">
              <a:avLst/>
            </a:prstGeom>
            <a:gradFill rotWithShape="0">
              <a:gsLst>
                <a:gs pos="0">
                  <a:srgbClr val="929292"/>
                </a:gs>
                <a:gs pos="50000">
                  <a:srgbClr val="C0C0C0"/>
                </a:gs>
                <a:gs pos="100000">
                  <a:srgbClr val="929292"/>
                </a:gs>
              </a:gsLst>
              <a:lin ang="0" scaled="1"/>
            </a:gradFill>
            <a:ln w="19050">
              <a:solidFill>
                <a:schemeClr val="tx1"/>
              </a:solidFill>
              <a:miter lim="800000"/>
              <a:headEnd/>
              <a:tailEnd/>
            </a:ln>
          </p:spPr>
          <p:txBody>
            <a:bodyPr wrap="none" anchor="ctr"/>
            <a:lstStyle/>
            <a:p>
              <a:endParaRPr lang="en-US" dirty="0"/>
            </a:p>
          </p:txBody>
        </p:sp>
      </p:grpSp>
      <p:grpSp>
        <p:nvGrpSpPr>
          <p:cNvPr id="16438" name="Group 2144"/>
          <p:cNvGrpSpPr>
            <a:grpSpLocks noChangeAspect="1"/>
          </p:cNvGrpSpPr>
          <p:nvPr/>
        </p:nvGrpSpPr>
        <p:grpSpPr bwMode="auto">
          <a:xfrm flipV="1">
            <a:off x="5445125" y="4546600"/>
            <a:ext cx="469900" cy="42863"/>
            <a:chOff x="2856" y="960"/>
            <a:chExt cx="528" cy="48"/>
          </a:xfrm>
        </p:grpSpPr>
        <p:sp>
          <p:nvSpPr>
            <p:cNvPr id="16541" name="Oval 2145"/>
            <p:cNvSpPr>
              <a:spLocks noChangeAspect="1" noChangeArrowheads="1"/>
            </p:cNvSpPr>
            <p:nvPr/>
          </p:nvSpPr>
          <p:spPr bwMode="auto">
            <a:xfrm>
              <a:off x="2856"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6542" name="Oval 2146"/>
            <p:cNvSpPr>
              <a:spLocks noChangeAspect="1" noChangeArrowheads="1"/>
            </p:cNvSpPr>
            <p:nvPr/>
          </p:nvSpPr>
          <p:spPr bwMode="auto">
            <a:xfrm>
              <a:off x="3008"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6543" name="Oval 2147"/>
            <p:cNvSpPr>
              <a:spLocks noChangeAspect="1" noChangeArrowheads="1"/>
            </p:cNvSpPr>
            <p:nvPr/>
          </p:nvSpPr>
          <p:spPr bwMode="auto">
            <a:xfrm>
              <a:off x="3160"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6544" name="Oval 2148"/>
            <p:cNvSpPr>
              <a:spLocks noChangeAspect="1" noChangeArrowheads="1"/>
            </p:cNvSpPr>
            <p:nvPr/>
          </p:nvSpPr>
          <p:spPr bwMode="auto">
            <a:xfrm>
              <a:off x="3312"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grpSp>
      <p:grpSp>
        <p:nvGrpSpPr>
          <p:cNvPr id="16439" name="Group 2149"/>
          <p:cNvGrpSpPr>
            <a:grpSpLocks noChangeAspect="1"/>
          </p:cNvGrpSpPr>
          <p:nvPr/>
        </p:nvGrpSpPr>
        <p:grpSpPr bwMode="auto">
          <a:xfrm flipV="1">
            <a:off x="5445125" y="5186363"/>
            <a:ext cx="469900" cy="42862"/>
            <a:chOff x="2856" y="960"/>
            <a:chExt cx="528" cy="48"/>
          </a:xfrm>
        </p:grpSpPr>
        <p:sp>
          <p:nvSpPr>
            <p:cNvPr id="16537" name="Oval 2150"/>
            <p:cNvSpPr>
              <a:spLocks noChangeAspect="1" noChangeArrowheads="1"/>
            </p:cNvSpPr>
            <p:nvPr/>
          </p:nvSpPr>
          <p:spPr bwMode="auto">
            <a:xfrm>
              <a:off x="2856"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6538" name="Oval 2151"/>
            <p:cNvSpPr>
              <a:spLocks noChangeAspect="1" noChangeArrowheads="1"/>
            </p:cNvSpPr>
            <p:nvPr/>
          </p:nvSpPr>
          <p:spPr bwMode="auto">
            <a:xfrm>
              <a:off x="3008"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6539" name="Oval 2152"/>
            <p:cNvSpPr>
              <a:spLocks noChangeAspect="1" noChangeArrowheads="1"/>
            </p:cNvSpPr>
            <p:nvPr/>
          </p:nvSpPr>
          <p:spPr bwMode="auto">
            <a:xfrm>
              <a:off x="3160"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6540" name="Oval 2153"/>
            <p:cNvSpPr>
              <a:spLocks noChangeAspect="1" noChangeArrowheads="1"/>
            </p:cNvSpPr>
            <p:nvPr/>
          </p:nvSpPr>
          <p:spPr bwMode="auto">
            <a:xfrm>
              <a:off x="3312"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grpSp>
      <p:sp>
        <p:nvSpPr>
          <p:cNvPr id="16440" name="Rectangle 2154"/>
          <p:cNvSpPr>
            <a:spLocks noChangeAspect="1" noChangeArrowheads="1"/>
          </p:cNvSpPr>
          <p:nvPr/>
        </p:nvSpPr>
        <p:spPr bwMode="auto">
          <a:xfrm>
            <a:off x="5032375" y="1371600"/>
            <a:ext cx="531813" cy="596900"/>
          </a:xfrm>
          <a:prstGeom prst="rect">
            <a:avLst/>
          </a:prstGeom>
          <a:solidFill>
            <a:srgbClr val="CCCCFF"/>
          </a:solidFill>
          <a:ln w="19050">
            <a:solidFill>
              <a:schemeClr val="tx1"/>
            </a:solidFill>
            <a:miter lim="800000"/>
            <a:headEnd/>
            <a:tailEnd/>
          </a:ln>
        </p:spPr>
        <p:txBody>
          <a:bodyPr wrap="none" anchor="ctr"/>
          <a:lstStyle/>
          <a:p>
            <a:endParaRPr lang="en-US" dirty="0"/>
          </a:p>
        </p:txBody>
      </p:sp>
      <p:sp>
        <p:nvSpPr>
          <p:cNvPr id="16441" name="Rectangle 2155"/>
          <p:cNvSpPr>
            <a:spLocks noChangeAspect="1" noChangeArrowheads="1"/>
          </p:cNvSpPr>
          <p:nvPr/>
        </p:nvSpPr>
        <p:spPr bwMode="auto">
          <a:xfrm>
            <a:off x="5410200" y="5334000"/>
            <a:ext cx="531813" cy="596900"/>
          </a:xfrm>
          <a:prstGeom prst="rect">
            <a:avLst/>
          </a:prstGeom>
          <a:solidFill>
            <a:srgbClr val="CCCCFF"/>
          </a:solidFill>
          <a:ln w="19050">
            <a:solidFill>
              <a:schemeClr val="tx1"/>
            </a:solidFill>
            <a:miter lim="800000"/>
            <a:headEnd/>
            <a:tailEnd/>
          </a:ln>
        </p:spPr>
        <p:txBody>
          <a:bodyPr wrap="none" anchor="ctr"/>
          <a:lstStyle/>
          <a:p>
            <a:endParaRPr lang="en-US" dirty="0"/>
          </a:p>
        </p:txBody>
      </p:sp>
      <p:sp>
        <p:nvSpPr>
          <p:cNvPr id="16442" name="Rectangle 2156"/>
          <p:cNvSpPr>
            <a:spLocks noChangeAspect="1" noChangeArrowheads="1"/>
          </p:cNvSpPr>
          <p:nvPr/>
        </p:nvSpPr>
        <p:spPr bwMode="auto">
          <a:xfrm>
            <a:off x="3902075" y="3443288"/>
            <a:ext cx="966788" cy="395287"/>
          </a:xfrm>
          <a:prstGeom prst="rect">
            <a:avLst/>
          </a:prstGeom>
          <a:solidFill>
            <a:srgbClr val="EAEAEA"/>
          </a:solidFill>
          <a:ln w="19050">
            <a:solidFill>
              <a:schemeClr val="tx1"/>
            </a:solidFill>
            <a:miter lim="800000"/>
            <a:headEnd/>
            <a:tailEnd/>
          </a:ln>
        </p:spPr>
        <p:txBody>
          <a:bodyPr wrap="none" anchor="ctr"/>
          <a:lstStyle/>
          <a:p>
            <a:endParaRPr lang="en-US" dirty="0"/>
          </a:p>
        </p:txBody>
      </p:sp>
      <p:grpSp>
        <p:nvGrpSpPr>
          <p:cNvPr id="16443" name="Group 2157"/>
          <p:cNvGrpSpPr>
            <a:grpSpLocks noChangeAspect="1"/>
          </p:cNvGrpSpPr>
          <p:nvPr/>
        </p:nvGrpSpPr>
        <p:grpSpPr bwMode="auto">
          <a:xfrm>
            <a:off x="3902075" y="2016125"/>
            <a:ext cx="639763" cy="1343025"/>
            <a:chOff x="2928" y="192"/>
            <a:chExt cx="720" cy="1512"/>
          </a:xfrm>
        </p:grpSpPr>
        <p:sp>
          <p:nvSpPr>
            <p:cNvPr id="16534" name="Rectangle 2158"/>
            <p:cNvSpPr>
              <a:spLocks noChangeAspect="1" noChangeArrowheads="1"/>
            </p:cNvSpPr>
            <p:nvPr/>
          </p:nvSpPr>
          <p:spPr bwMode="auto">
            <a:xfrm>
              <a:off x="3000" y="1344"/>
              <a:ext cx="576" cy="360"/>
            </a:xfrm>
            <a:prstGeom prst="rect">
              <a:avLst/>
            </a:prstGeom>
            <a:solidFill>
              <a:srgbClr val="C0C0C0"/>
            </a:solidFill>
            <a:ln w="19050">
              <a:solidFill>
                <a:schemeClr val="tx1"/>
              </a:solidFill>
              <a:miter lim="800000"/>
              <a:headEnd/>
              <a:tailEnd/>
            </a:ln>
          </p:spPr>
          <p:txBody>
            <a:bodyPr wrap="none" anchor="ctr"/>
            <a:lstStyle/>
            <a:p>
              <a:endParaRPr lang="en-US" dirty="0"/>
            </a:p>
          </p:txBody>
        </p:sp>
        <p:sp>
          <p:nvSpPr>
            <p:cNvPr id="16535" name="Rectangle 2159"/>
            <p:cNvSpPr>
              <a:spLocks noChangeAspect="1" noChangeArrowheads="1"/>
            </p:cNvSpPr>
            <p:nvPr/>
          </p:nvSpPr>
          <p:spPr bwMode="auto">
            <a:xfrm>
              <a:off x="3048" y="1056"/>
              <a:ext cx="480" cy="288"/>
            </a:xfrm>
            <a:prstGeom prst="rect">
              <a:avLst/>
            </a:prstGeom>
            <a:gradFill rotWithShape="0">
              <a:gsLst>
                <a:gs pos="0">
                  <a:srgbClr val="929292"/>
                </a:gs>
                <a:gs pos="50000">
                  <a:srgbClr val="C0C0C0"/>
                </a:gs>
                <a:gs pos="100000">
                  <a:srgbClr val="929292"/>
                </a:gs>
              </a:gsLst>
              <a:lin ang="0" scaled="1"/>
            </a:gradFill>
            <a:ln w="19050">
              <a:solidFill>
                <a:schemeClr val="tx1"/>
              </a:solidFill>
              <a:miter lim="800000"/>
              <a:headEnd/>
              <a:tailEnd/>
            </a:ln>
          </p:spPr>
          <p:txBody>
            <a:bodyPr wrap="none" anchor="ctr"/>
            <a:lstStyle/>
            <a:p>
              <a:endParaRPr lang="en-US" dirty="0"/>
            </a:p>
          </p:txBody>
        </p:sp>
        <p:sp>
          <p:nvSpPr>
            <p:cNvPr id="16536" name="Rectangle 2160"/>
            <p:cNvSpPr>
              <a:spLocks noChangeAspect="1" noChangeArrowheads="1"/>
            </p:cNvSpPr>
            <p:nvPr/>
          </p:nvSpPr>
          <p:spPr bwMode="auto">
            <a:xfrm>
              <a:off x="2928" y="192"/>
              <a:ext cx="720" cy="864"/>
            </a:xfrm>
            <a:prstGeom prst="rect">
              <a:avLst/>
            </a:prstGeom>
            <a:gradFill rotWithShape="0">
              <a:gsLst>
                <a:gs pos="0">
                  <a:srgbClr val="929292"/>
                </a:gs>
                <a:gs pos="50000">
                  <a:srgbClr val="C0C0C0"/>
                </a:gs>
                <a:gs pos="100000">
                  <a:srgbClr val="929292"/>
                </a:gs>
              </a:gsLst>
              <a:lin ang="0" scaled="1"/>
            </a:gradFill>
            <a:ln w="19050">
              <a:solidFill>
                <a:schemeClr val="tx1"/>
              </a:solidFill>
              <a:miter lim="800000"/>
              <a:headEnd/>
              <a:tailEnd/>
            </a:ln>
          </p:spPr>
          <p:txBody>
            <a:bodyPr wrap="none" anchor="ctr"/>
            <a:lstStyle/>
            <a:p>
              <a:endParaRPr lang="en-US" dirty="0"/>
            </a:p>
          </p:txBody>
        </p:sp>
      </p:grpSp>
      <p:grpSp>
        <p:nvGrpSpPr>
          <p:cNvPr id="16444" name="Group 2161"/>
          <p:cNvGrpSpPr>
            <a:grpSpLocks noChangeAspect="1"/>
          </p:cNvGrpSpPr>
          <p:nvPr/>
        </p:nvGrpSpPr>
        <p:grpSpPr bwMode="auto">
          <a:xfrm>
            <a:off x="3987800" y="2697163"/>
            <a:ext cx="468313" cy="44450"/>
            <a:chOff x="2856" y="960"/>
            <a:chExt cx="528" cy="48"/>
          </a:xfrm>
        </p:grpSpPr>
        <p:sp>
          <p:nvSpPr>
            <p:cNvPr id="16530" name="Oval 2162"/>
            <p:cNvSpPr>
              <a:spLocks noChangeAspect="1" noChangeArrowheads="1"/>
            </p:cNvSpPr>
            <p:nvPr/>
          </p:nvSpPr>
          <p:spPr bwMode="auto">
            <a:xfrm>
              <a:off x="2856"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6531" name="Oval 2163"/>
            <p:cNvSpPr>
              <a:spLocks noChangeAspect="1" noChangeArrowheads="1"/>
            </p:cNvSpPr>
            <p:nvPr/>
          </p:nvSpPr>
          <p:spPr bwMode="auto">
            <a:xfrm>
              <a:off x="3008"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6532" name="Oval 2164"/>
            <p:cNvSpPr>
              <a:spLocks noChangeAspect="1" noChangeArrowheads="1"/>
            </p:cNvSpPr>
            <p:nvPr/>
          </p:nvSpPr>
          <p:spPr bwMode="auto">
            <a:xfrm>
              <a:off x="3160"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6533" name="Oval 2165"/>
            <p:cNvSpPr>
              <a:spLocks noChangeAspect="1" noChangeArrowheads="1"/>
            </p:cNvSpPr>
            <p:nvPr/>
          </p:nvSpPr>
          <p:spPr bwMode="auto">
            <a:xfrm>
              <a:off x="3312"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grpSp>
      <p:grpSp>
        <p:nvGrpSpPr>
          <p:cNvPr id="16445" name="Group 2166"/>
          <p:cNvGrpSpPr>
            <a:grpSpLocks noChangeAspect="1"/>
          </p:cNvGrpSpPr>
          <p:nvPr/>
        </p:nvGrpSpPr>
        <p:grpSpPr bwMode="auto">
          <a:xfrm>
            <a:off x="3987800" y="2066925"/>
            <a:ext cx="468313" cy="42863"/>
            <a:chOff x="2856" y="960"/>
            <a:chExt cx="528" cy="48"/>
          </a:xfrm>
        </p:grpSpPr>
        <p:sp>
          <p:nvSpPr>
            <p:cNvPr id="16526" name="Oval 2167"/>
            <p:cNvSpPr>
              <a:spLocks noChangeAspect="1" noChangeArrowheads="1"/>
            </p:cNvSpPr>
            <p:nvPr/>
          </p:nvSpPr>
          <p:spPr bwMode="auto">
            <a:xfrm>
              <a:off x="2856"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6527" name="Oval 2168"/>
            <p:cNvSpPr>
              <a:spLocks noChangeAspect="1" noChangeArrowheads="1"/>
            </p:cNvSpPr>
            <p:nvPr/>
          </p:nvSpPr>
          <p:spPr bwMode="auto">
            <a:xfrm>
              <a:off x="3008"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6528" name="Oval 2169"/>
            <p:cNvSpPr>
              <a:spLocks noChangeAspect="1" noChangeArrowheads="1"/>
            </p:cNvSpPr>
            <p:nvPr/>
          </p:nvSpPr>
          <p:spPr bwMode="auto">
            <a:xfrm>
              <a:off x="3160"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6529" name="Oval 2170"/>
            <p:cNvSpPr>
              <a:spLocks noChangeAspect="1" noChangeArrowheads="1"/>
            </p:cNvSpPr>
            <p:nvPr/>
          </p:nvSpPr>
          <p:spPr bwMode="auto">
            <a:xfrm>
              <a:off x="3312"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grpSp>
      <p:sp>
        <p:nvSpPr>
          <p:cNvPr id="16446" name="Oval 2171"/>
          <p:cNvSpPr>
            <a:spLocks noChangeAspect="1" noChangeArrowheads="1"/>
          </p:cNvSpPr>
          <p:nvPr/>
        </p:nvSpPr>
        <p:spPr bwMode="auto">
          <a:xfrm>
            <a:off x="4179888" y="2825750"/>
            <a:ext cx="84137" cy="85725"/>
          </a:xfrm>
          <a:prstGeom prst="ellipse">
            <a:avLst/>
          </a:prstGeom>
          <a:solidFill>
            <a:srgbClr val="FF0000"/>
          </a:solidFill>
          <a:ln w="12700">
            <a:solidFill>
              <a:schemeClr val="tx1"/>
            </a:solidFill>
            <a:round/>
            <a:headEnd/>
            <a:tailEnd/>
          </a:ln>
        </p:spPr>
        <p:txBody>
          <a:bodyPr wrap="none" anchor="ctr"/>
          <a:lstStyle/>
          <a:p>
            <a:endParaRPr lang="en-US" dirty="0"/>
          </a:p>
        </p:txBody>
      </p:sp>
      <p:grpSp>
        <p:nvGrpSpPr>
          <p:cNvPr id="16447" name="Group 2172"/>
          <p:cNvGrpSpPr>
            <a:grpSpLocks/>
          </p:cNvGrpSpPr>
          <p:nvPr/>
        </p:nvGrpSpPr>
        <p:grpSpPr bwMode="auto">
          <a:xfrm>
            <a:off x="3113088" y="3167063"/>
            <a:ext cx="2217737" cy="84137"/>
            <a:chOff x="1951" y="1851"/>
            <a:chExt cx="1397" cy="53"/>
          </a:xfrm>
        </p:grpSpPr>
        <p:sp>
          <p:nvSpPr>
            <p:cNvPr id="16523" name="Oval 2173"/>
            <p:cNvSpPr>
              <a:spLocks noChangeAspect="1" noChangeArrowheads="1"/>
            </p:cNvSpPr>
            <p:nvPr/>
          </p:nvSpPr>
          <p:spPr bwMode="auto">
            <a:xfrm>
              <a:off x="1951" y="1851"/>
              <a:ext cx="53" cy="53"/>
            </a:xfrm>
            <a:prstGeom prst="ellipse">
              <a:avLst/>
            </a:prstGeom>
            <a:solidFill>
              <a:srgbClr val="FFFF00"/>
            </a:solidFill>
            <a:ln w="12700">
              <a:solidFill>
                <a:schemeClr val="tx1"/>
              </a:solidFill>
              <a:round/>
              <a:headEnd/>
              <a:tailEnd/>
            </a:ln>
          </p:spPr>
          <p:txBody>
            <a:bodyPr wrap="none" anchor="ctr"/>
            <a:lstStyle/>
            <a:p>
              <a:endParaRPr lang="en-US" dirty="0"/>
            </a:p>
          </p:txBody>
        </p:sp>
        <p:sp>
          <p:nvSpPr>
            <p:cNvPr id="16524" name="Oval 2174"/>
            <p:cNvSpPr>
              <a:spLocks noChangeAspect="1" noChangeArrowheads="1"/>
            </p:cNvSpPr>
            <p:nvPr/>
          </p:nvSpPr>
          <p:spPr bwMode="auto">
            <a:xfrm>
              <a:off x="3295" y="1851"/>
              <a:ext cx="53" cy="53"/>
            </a:xfrm>
            <a:prstGeom prst="ellipse">
              <a:avLst/>
            </a:prstGeom>
            <a:solidFill>
              <a:srgbClr val="FFFF00"/>
            </a:solidFill>
            <a:ln w="12700">
              <a:solidFill>
                <a:schemeClr val="tx1"/>
              </a:solidFill>
              <a:round/>
              <a:headEnd/>
              <a:tailEnd/>
            </a:ln>
          </p:spPr>
          <p:txBody>
            <a:bodyPr wrap="none" anchor="ctr"/>
            <a:lstStyle/>
            <a:p>
              <a:endParaRPr lang="en-US" dirty="0"/>
            </a:p>
          </p:txBody>
        </p:sp>
        <p:sp>
          <p:nvSpPr>
            <p:cNvPr id="16525" name="Oval 2175"/>
            <p:cNvSpPr>
              <a:spLocks noChangeAspect="1" noChangeArrowheads="1"/>
            </p:cNvSpPr>
            <p:nvPr/>
          </p:nvSpPr>
          <p:spPr bwMode="auto">
            <a:xfrm>
              <a:off x="2623" y="1851"/>
              <a:ext cx="53" cy="53"/>
            </a:xfrm>
            <a:prstGeom prst="ellipse">
              <a:avLst/>
            </a:prstGeom>
            <a:solidFill>
              <a:srgbClr val="FFFF00"/>
            </a:solidFill>
            <a:ln w="12700">
              <a:solidFill>
                <a:schemeClr val="tx1"/>
              </a:solidFill>
              <a:round/>
              <a:headEnd/>
              <a:tailEnd/>
            </a:ln>
          </p:spPr>
          <p:txBody>
            <a:bodyPr wrap="none" anchor="ctr"/>
            <a:lstStyle/>
            <a:p>
              <a:endParaRPr lang="en-US" dirty="0"/>
            </a:p>
          </p:txBody>
        </p:sp>
      </p:grpSp>
      <p:grpSp>
        <p:nvGrpSpPr>
          <p:cNvPr id="16448" name="Group 2176"/>
          <p:cNvGrpSpPr>
            <a:grpSpLocks noChangeAspect="1"/>
          </p:cNvGrpSpPr>
          <p:nvPr/>
        </p:nvGrpSpPr>
        <p:grpSpPr bwMode="auto">
          <a:xfrm flipV="1">
            <a:off x="4294188" y="3929063"/>
            <a:ext cx="639762" cy="1343025"/>
            <a:chOff x="2928" y="192"/>
            <a:chExt cx="720" cy="1512"/>
          </a:xfrm>
        </p:grpSpPr>
        <p:sp>
          <p:nvSpPr>
            <p:cNvPr id="16520" name="Rectangle 2177"/>
            <p:cNvSpPr>
              <a:spLocks noChangeAspect="1" noChangeArrowheads="1"/>
            </p:cNvSpPr>
            <p:nvPr/>
          </p:nvSpPr>
          <p:spPr bwMode="auto">
            <a:xfrm>
              <a:off x="3000" y="1344"/>
              <a:ext cx="576" cy="360"/>
            </a:xfrm>
            <a:prstGeom prst="rect">
              <a:avLst/>
            </a:prstGeom>
            <a:solidFill>
              <a:srgbClr val="C0C0C0"/>
            </a:solidFill>
            <a:ln w="19050">
              <a:solidFill>
                <a:schemeClr val="tx1"/>
              </a:solidFill>
              <a:miter lim="800000"/>
              <a:headEnd/>
              <a:tailEnd/>
            </a:ln>
          </p:spPr>
          <p:txBody>
            <a:bodyPr wrap="none" anchor="ctr"/>
            <a:lstStyle/>
            <a:p>
              <a:endParaRPr lang="en-US" dirty="0"/>
            </a:p>
          </p:txBody>
        </p:sp>
        <p:sp>
          <p:nvSpPr>
            <p:cNvPr id="16521" name="Rectangle 2178"/>
            <p:cNvSpPr>
              <a:spLocks noChangeAspect="1" noChangeArrowheads="1"/>
            </p:cNvSpPr>
            <p:nvPr/>
          </p:nvSpPr>
          <p:spPr bwMode="auto">
            <a:xfrm>
              <a:off x="3048" y="1056"/>
              <a:ext cx="480" cy="288"/>
            </a:xfrm>
            <a:prstGeom prst="rect">
              <a:avLst/>
            </a:prstGeom>
            <a:gradFill rotWithShape="0">
              <a:gsLst>
                <a:gs pos="0">
                  <a:srgbClr val="929292"/>
                </a:gs>
                <a:gs pos="50000">
                  <a:srgbClr val="C0C0C0"/>
                </a:gs>
                <a:gs pos="100000">
                  <a:srgbClr val="929292"/>
                </a:gs>
              </a:gsLst>
              <a:lin ang="0" scaled="1"/>
            </a:gradFill>
            <a:ln w="19050">
              <a:solidFill>
                <a:schemeClr val="tx1"/>
              </a:solidFill>
              <a:miter lim="800000"/>
              <a:headEnd/>
              <a:tailEnd/>
            </a:ln>
          </p:spPr>
          <p:txBody>
            <a:bodyPr wrap="none" anchor="ctr"/>
            <a:lstStyle/>
            <a:p>
              <a:endParaRPr lang="en-US" dirty="0"/>
            </a:p>
          </p:txBody>
        </p:sp>
        <p:sp>
          <p:nvSpPr>
            <p:cNvPr id="16522" name="Rectangle 2179"/>
            <p:cNvSpPr>
              <a:spLocks noChangeAspect="1" noChangeArrowheads="1"/>
            </p:cNvSpPr>
            <p:nvPr/>
          </p:nvSpPr>
          <p:spPr bwMode="auto">
            <a:xfrm>
              <a:off x="2928" y="192"/>
              <a:ext cx="720" cy="864"/>
            </a:xfrm>
            <a:prstGeom prst="rect">
              <a:avLst/>
            </a:prstGeom>
            <a:gradFill rotWithShape="0">
              <a:gsLst>
                <a:gs pos="0">
                  <a:srgbClr val="929292"/>
                </a:gs>
                <a:gs pos="50000">
                  <a:srgbClr val="C0C0C0"/>
                </a:gs>
                <a:gs pos="100000">
                  <a:srgbClr val="929292"/>
                </a:gs>
              </a:gsLst>
              <a:lin ang="0" scaled="1"/>
            </a:gradFill>
            <a:ln w="19050">
              <a:solidFill>
                <a:schemeClr val="tx1"/>
              </a:solidFill>
              <a:miter lim="800000"/>
              <a:headEnd/>
              <a:tailEnd/>
            </a:ln>
          </p:spPr>
          <p:txBody>
            <a:bodyPr wrap="none" anchor="ctr"/>
            <a:lstStyle/>
            <a:p>
              <a:endParaRPr lang="en-US" dirty="0"/>
            </a:p>
          </p:txBody>
        </p:sp>
      </p:grpSp>
      <p:grpSp>
        <p:nvGrpSpPr>
          <p:cNvPr id="16449" name="Group 2180"/>
          <p:cNvGrpSpPr>
            <a:grpSpLocks noChangeAspect="1"/>
          </p:cNvGrpSpPr>
          <p:nvPr/>
        </p:nvGrpSpPr>
        <p:grpSpPr bwMode="auto">
          <a:xfrm flipV="1">
            <a:off x="4378325" y="4546600"/>
            <a:ext cx="469900" cy="42863"/>
            <a:chOff x="2856" y="960"/>
            <a:chExt cx="528" cy="48"/>
          </a:xfrm>
        </p:grpSpPr>
        <p:sp>
          <p:nvSpPr>
            <p:cNvPr id="16516" name="Oval 2181"/>
            <p:cNvSpPr>
              <a:spLocks noChangeAspect="1" noChangeArrowheads="1"/>
            </p:cNvSpPr>
            <p:nvPr/>
          </p:nvSpPr>
          <p:spPr bwMode="auto">
            <a:xfrm>
              <a:off x="2856"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6517" name="Oval 2182"/>
            <p:cNvSpPr>
              <a:spLocks noChangeAspect="1" noChangeArrowheads="1"/>
            </p:cNvSpPr>
            <p:nvPr/>
          </p:nvSpPr>
          <p:spPr bwMode="auto">
            <a:xfrm>
              <a:off x="3008"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6518" name="Oval 2183"/>
            <p:cNvSpPr>
              <a:spLocks noChangeAspect="1" noChangeArrowheads="1"/>
            </p:cNvSpPr>
            <p:nvPr/>
          </p:nvSpPr>
          <p:spPr bwMode="auto">
            <a:xfrm>
              <a:off x="3160"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6519" name="Oval 2184"/>
            <p:cNvSpPr>
              <a:spLocks noChangeAspect="1" noChangeArrowheads="1"/>
            </p:cNvSpPr>
            <p:nvPr/>
          </p:nvSpPr>
          <p:spPr bwMode="auto">
            <a:xfrm>
              <a:off x="3312"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grpSp>
      <p:grpSp>
        <p:nvGrpSpPr>
          <p:cNvPr id="16450" name="Group 2185"/>
          <p:cNvGrpSpPr>
            <a:grpSpLocks noChangeAspect="1"/>
          </p:cNvGrpSpPr>
          <p:nvPr/>
        </p:nvGrpSpPr>
        <p:grpSpPr bwMode="auto">
          <a:xfrm flipV="1">
            <a:off x="4378325" y="5186363"/>
            <a:ext cx="469900" cy="42862"/>
            <a:chOff x="2856" y="960"/>
            <a:chExt cx="528" cy="48"/>
          </a:xfrm>
        </p:grpSpPr>
        <p:sp>
          <p:nvSpPr>
            <p:cNvPr id="16512" name="Oval 2186"/>
            <p:cNvSpPr>
              <a:spLocks noChangeAspect="1" noChangeArrowheads="1"/>
            </p:cNvSpPr>
            <p:nvPr/>
          </p:nvSpPr>
          <p:spPr bwMode="auto">
            <a:xfrm>
              <a:off x="2856"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6513" name="Oval 2187"/>
            <p:cNvSpPr>
              <a:spLocks noChangeAspect="1" noChangeArrowheads="1"/>
            </p:cNvSpPr>
            <p:nvPr/>
          </p:nvSpPr>
          <p:spPr bwMode="auto">
            <a:xfrm>
              <a:off x="3008"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6514" name="Oval 2188"/>
            <p:cNvSpPr>
              <a:spLocks noChangeAspect="1" noChangeArrowheads="1"/>
            </p:cNvSpPr>
            <p:nvPr/>
          </p:nvSpPr>
          <p:spPr bwMode="auto">
            <a:xfrm>
              <a:off x="3160"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16515" name="Oval 2189"/>
            <p:cNvSpPr>
              <a:spLocks noChangeAspect="1" noChangeArrowheads="1"/>
            </p:cNvSpPr>
            <p:nvPr/>
          </p:nvSpPr>
          <p:spPr bwMode="auto">
            <a:xfrm>
              <a:off x="3312"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grpSp>
      <p:sp>
        <p:nvSpPr>
          <p:cNvPr id="16451" name="Rectangle 2190"/>
          <p:cNvSpPr>
            <a:spLocks noChangeAspect="1" noChangeArrowheads="1"/>
          </p:cNvSpPr>
          <p:nvPr/>
        </p:nvSpPr>
        <p:spPr bwMode="auto">
          <a:xfrm>
            <a:off x="3965575" y="1371600"/>
            <a:ext cx="531813" cy="596900"/>
          </a:xfrm>
          <a:prstGeom prst="rect">
            <a:avLst/>
          </a:prstGeom>
          <a:solidFill>
            <a:srgbClr val="CCCCFF"/>
          </a:solidFill>
          <a:ln w="19050">
            <a:solidFill>
              <a:schemeClr val="tx1"/>
            </a:solidFill>
            <a:miter lim="800000"/>
            <a:headEnd/>
            <a:tailEnd/>
          </a:ln>
        </p:spPr>
        <p:txBody>
          <a:bodyPr wrap="none" anchor="ctr"/>
          <a:lstStyle/>
          <a:p>
            <a:endParaRPr lang="en-US" dirty="0"/>
          </a:p>
        </p:txBody>
      </p:sp>
      <p:sp>
        <p:nvSpPr>
          <p:cNvPr id="16452" name="Rectangle 2191"/>
          <p:cNvSpPr>
            <a:spLocks noChangeAspect="1" noChangeArrowheads="1"/>
          </p:cNvSpPr>
          <p:nvPr/>
        </p:nvSpPr>
        <p:spPr bwMode="auto">
          <a:xfrm>
            <a:off x="4343400" y="5334000"/>
            <a:ext cx="531813" cy="596900"/>
          </a:xfrm>
          <a:prstGeom prst="rect">
            <a:avLst/>
          </a:prstGeom>
          <a:solidFill>
            <a:srgbClr val="CCCCFF"/>
          </a:solidFill>
          <a:ln w="19050">
            <a:solidFill>
              <a:schemeClr val="tx1"/>
            </a:solidFill>
            <a:miter lim="800000"/>
            <a:headEnd/>
            <a:tailEnd/>
          </a:ln>
        </p:spPr>
        <p:txBody>
          <a:bodyPr wrap="none" anchor="ctr"/>
          <a:lstStyle/>
          <a:p>
            <a:endParaRPr lang="en-US" dirty="0"/>
          </a:p>
        </p:txBody>
      </p:sp>
      <p:sp>
        <p:nvSpPr>
          <p:cNvPr id="16453" name="Line 2192"/>
          <p:cNvSpPr>
            <a:spLocks noChangeShapeType="1"/>
          </p:cNvSpPr>
          <p:nvPr/>
        </p:nvSpPr>
        <p:spPr bwMode="auto">
          <a:xfrm>
            <a:off x="3825875" y="5791200"/>
            <a:ext cx="533400" cy="0"/>
          </a:xfrm>
          <a:prstGeom prst="line">
            <a:avLst/>
          </a:prstGeom>
          <a:noFill/>
          <a:ln w="28575">
            <a:solidFill>
              <a:schemeClr val="tx1"/>
            </a:solidFill>
            <a:round/>
            <a:headEnd/>
            <a:tailEnd/>
          </a:ln>
        </p:spPr>
        <p:txBody>
          <a:bodyPr wrap="none" anchor="ctr"/>
          <a:lstStyle/>
          <a:p>
            <a:endParaRPr lang="en-US" dirty="0"/>
          </a:p>
        </p:txBody>
      </p:sp>
      <p:sp>
        <p:nvSpPr>
          <p:cNvPr id="16454" name="Line 2193"/>
          <p:cNvSpPr>
            <a:spLocks noChangeShapeType="1"/>
          </p:cNvSpPr>
          <p:nvPr/>
        </p:nvSpPr>
        <p:spPr bwMode="auto">
          <a:xfrm>
            <a:off x="4892675" y="5791200"/>
            <a:ext cx="533400" cy="0"/>
          </a:xfrm>
          <a:prstGeom prst="line">
            <a:avLst/>
          </a:prstGeom>
          <a:noFill/>
          <a:ln w="28575">
            <a:solidFill>
              <a:schemeClr val="tx1"/>
            </a:solidFill>
            <a:round/>
            <a:headEnd/>
            <a:tailEnd/>
          </a:ln>
        </p:spPr>
        <p:txBody>
          <a:bodyPr wrap="none" anchor="ctr"/>
          <a:lstStyle/>
          <a:p>
            <a:endParaRPr lang="en-US" dirty="0"/>
          </a:p>
        </p:txBody>
      </p:sp>
      <p:sp>
        <p:nvSpPr>
          <p:cNvPr id="16455" name="Line 2194"/>
          <p:cNvSpPr>
            <a:spLocks noChangeShapeType="1"/>
          </p:cNvSpPr>
          <p:nvPr/>
        </p:nvSpPr>
        <p:spPr bwMode="auto">
          <a:xfrm>
            <a:off x="4511675" y="1524000"/>
            <a:ext cx="533400" cy="0"/>
          </a:xfrm>
          <a:prstGeom prst="line">
            <a:avLst/>
          </a:prstGeom>
          <a:noFill/>
          <a:ln w="28575">
            <a:solidFill>
              <a:schemeClr val="tx1"/>
            </a:solidFill>
            <a:round/>
            <a:headEnd/>
            <a:tailEnd/>
          </a:ln>
        </p:spPr>
        <p:txBody>
          <a:bodyPr wrap="none" anchor="ctr"/>
          <a:lstStyle/>
          <a:p>
            <a:endParaRPr lang="en-US" dirty="0"/>
          </a:p>
        </p:txBody>
      </p:sp>
      <p:sp>
        <p:nvSpPr>
          <p:cNvPr id="16456" name="Line 2195"/>
          <p:cNvSpPr>
            <a:spLocks noChangeShapeType="1"/>
          </p:cNvSpPr>
          <p:nvPr/>
        </p:nvSpPr>
        <p:spPr bwMode="auto">
          <a:xfrm>
            <a:off x="3444875" y="1524000"/>
            <a:ext cx="533400" cy="0"/>
          </a:xfrm>
          <a:prstGeom prst="line">
            <a:avLst/>
          </a:prstGeom>
          <a:noFill/>
          <a:ln w="28575">
            <a:solidFill>
              <a:schemeClr val="tx1"/>
            </a:solidFill>
            <a:round/>
            <a:headEnd/>
            <a:tailEnd/>
          </a:ln>
        </p:spPr>
        <p:txBody>
          <a:bodyPr wrap="none" anchor="ctr"/>
          <a:lstStyle/>
          <a:p>
            <a:endParaRPr lang="en-US" dirty="0"/>
          </a:p>
        </p:txBody>
      </p:sp>
      <p:sp>
        <p:nvSpPr>
          <p:cNvPr id="16457" name="Line 2196"/>
          <p:cNvSpPr>
            <a:spLocks noChangeShapeType="1"/>
          </p:cNvSpPr>
          <p:nvPr/>
        </p:nvSpPr>
        <p:spPr bwMode="auto">
          <a:xfrm>
            <a:off x="5959475" y="5791200"/>
            <a:ext cx="762000" cy="0"/>
          </a:xfrm>
          <a:prstGeom prst="line">
            <a:avLst/>
          </a:prstGeom>
          <a:noFill/>
          <a:ln w="28575">
            <a:solidFill>
              <a:schemeClr val="tx1"/>
            </a:solidFill>
            <a:round/>
            <a:headEnd/>
            <a:tailEnd/>
          </a:ln>
        </p:spPr>
        <p:txBody>
          <a:bodyPr wrap="none" anchor="ctr"/>
          <a:lstStyle/>
          <a:p>
            <a:endParaRPr lang="en-US" dirty="0"/>
          </a:p>
        </p:txBody>
      </p:sp>
      <p:sp>
        <p:nvSpPr>
          <p:cNvPr id="16458" name="Line 2197"/>
          <p:cNvSpPr>
            <a:spLocks noChangeShapeType="1"/>
          </p:cNvSpPr>
          <p:nvPr/>
        </p:nvSpPr>
        <p:spPr bwMode="auto">
          <a:xfrm flipV="1">
            <a:off x="6721475" y="1524000"/>
            <a:ext cx="0" cy="4267200"/>
          </a:xfrm>
          <a:prstGeom prst="line">
            <a:avLst/>
          </a:prstGeom>
          <a:noFill/>
          <a:ln w="28575">
            <a:solidFill>
              <a:schemeClr val="tx1"/>
            </a:solidFill>
            <a:round/>
            <a:headEnd/>
            <a:tailEnd/>
          </a:ln>
        </p:spPr>
        <p:txBody>
          <a:bodyPr wrap="none" anchor="ctr"/>
          <a:lstStyle/>
          <a:p>
            <a:endParaRPr lang="en-US" dirty="0"/>
          </a:p>
        </p:txBody>
      </p:sp>
      <p:sp>
        <p:nvSpPr>
          <p:cNvPr id="16459" name="Line 2198"/>
          <p:cNvSpPr>
            <a:spLocks noChangeShapeType="1"/>
          </p:cNvSpPr>
          <p:nvPr/>
        </p:nvSpPr>
        <p:spPr bwMode="auto">
          <a:xfrm flipH="1">
            <a:off x="5578475" y="1524000"/>
            <a:ext cx="1143000" cy="0"/>
          </a:xfrm>
          <a:prstGeom prst="line">
            <a:avLst/>
          </a:prstGeom>
          <a:noFill/>
          <a:ln w="28575">
            <a:solidFill>
              <a:schemeClr val="tx1"/>
            </a:solidFill>
            <a:round/>
            <a:headEnd/>
            <a:tailEnd/>
          </a:ln>
        </p:spPr>
        <p:txBody>
          <a:bodyPr wrap="none" anchor="ctr"/>
          <a:lstStyle/>
          <a:p>
            <a:endParaRPr lang="en-US" dirty="0"/>
          </a:p>
        </p:txBody>
      </p:sp>
      <p:sp>
        <p:nvSpPr>
          <p:cNvPr id="16460" name="Line 2199"/>
          <p:cNvSpPr>
            <a:spLocks noChangeShapeType="1"/>
          </p:cNvSpPr>
          <p:nvPr/>
        </p:nvSpPr>
        <p:spPr bwMode="auto">
          <a:xfrm flipH="1">
            <a:off x="1463675" y="1524000"/>
            <a:ext cx="1447800" cy="0"/>
          </a:xfrm>
          <a:prstGeom prst="line">
            <a:avLst/>
          </a:prstGeom>
          <a:noFill/>
          <a:ln w="28575">
            <a:solidFill>
              <a:schemeClr val="tx1"/>
            </a:solidFill>
            <a:round/>
            <a:headEnd/>
            <a:tailEnd/>
          </a:ln>
        </p:spPr>
        <p:txBody>
          <a:bodyPr wrap="none" anchor="ctr"/>
          <a:lstStyle/>
          <a:p>
            <a:endParaRPr lang="en-US" dirty="0"/>
          </a:p>
        </p:txBody>
      </p:sp>
      <p:sp>
        <p:nvSpPr>
          <p:cNvPr id="16461" name="Line 2200"/>
          <p:cNvSpPr>
            <a:spLocks noChangeShapeType="1"/>
          </p:cNvSpPr>
          <p:nvPr/>
        </p:nvSpPr>
        <p:spPr bwMode="auto">
          <a:xfrm flipV="1">
            <a:off x="1463675" y="914400"/>
            <a:ext cx="0" cy="609600"/>
          </a:xfrm>
          <a:prstGeom prst="line">
            <a:avLst/>
          </a:prstGeom>
          <a:noFill/>
          <a:ln w="28575">
            <a:solidFill>
              <a:schemeClr val="tx1"/>
            </a:solidFill>
            <a:round/>
            <a:headEnd/>
            <a:tailEnd/>
          </a:ln>
        </p:spPr>
        <p:txBody>
          <a:bodyPr wrap="none" anchor="ctr"/>
          <a:lstStyle/>
          <a:p>
            <a:endParaRPr lang="en-US" dirty="0"/>
          </a:p>
        </p:txBody>
      </p:sp>
      <p:sp>
        <p:nvSpPr>
          <p:cNvPr id="16462" name="Line 2201"/>
          <p:cNvSpPr>
            <a:spLocks noChangeShapeType="1"/>
          </p:cNvSpPr>
          <p:nvPr/>
        </p:nvSpPr>
        <p:spPr bwMode="auto">
          <a:xfrm>
            <a:off x="1463675" y="914400"/>
            <a:ext cx="5943600" cy="0"/>
          </a:xfrm>
          <a:prstGeom prst="line">
            <a:avLst/>
          </a:prstGeom>
          <a:noFill/>
          <a:ln w="28575">
            <a:solidFill>
              <a:schemeClr val="tx1"/>
            </a:solidFill>
            <a:round/>
            <a:headEnd/>
            <a:tailEnd type="triangle" w="med" len="med"/>
          </a:ln>
        </p:spPr>
        <p:txBody>
          <a:bodyPr wrap="none" anchor="ctr"/>
          <a:lstStyle/>
          <a:p>
            <a:endParaRPr lang="en-US" dirty="0"/>
          </a:p>
        </p:txBody>
      </p:sp>
      <p:sp>
        <p:nvSpPr>
          <p:cNvPr id="16463" name="Text Box 2202"/>
          <p:cNvSpPr txBox="1">
            <a:spLocks noChangeArrowheads="1"/>
          </p:cNvSpPr>
          <p:nvPr/>
        </p:nvSpPr>
        <p:spPr bwMode="auto">
          <a:xfrm>
            <a:off x="3368675" y="6019800"/>
            <a:ext cx="1868488" cy="274638"/>
          </a:xfrm>
          <a:prstGeom prst="rect">
            <a:avLst/>
          </a:prstGeom>
          <a:noFill/>
          <a:ln w="12700">
            <a:noFill/>
            <a:miter lim="800000"/>
            <a:headEnd/>
            <a:tailEnd/>
          </a:ln>
        </p:spPr>
        <p:txBody>
          <a:bodyPr wrap="none">
            <a:spAutoFit/>
          </a:bodyPr>
          <a:lstStyle/>
          <a:p>
            <a:r>
              <a:rPr lang="en-US" sz="1200" b="1" dirty="0"/>
              <a:t>Explosion Proof Housings</a:t>
            </a:r>
            <a:endParaRPr lang="en-US" dirty="0"/>
          </a:p>
        </p:txBody>
      </p:sp>
      <p:sp>
        <p:nvSpPr>
          <p:cNvPr id="16464" name="Text Box 2203"/>
          <p:cNvSpPr txBox="1">
            <a:spLocks noChangeArrowheads="1"/>
          </p:cNvSpPr>
          <p:nvPr/>
        </p:nvSpPr>
        <p:spPr bwMode="auto">
          <a:xfrm>
            <a:off x="7178675" y="3962400"/>
            <a:ext cx="1448282" cy="461665"/>
          </a:xfrm>
          <a:prstGeom prst="rect">
            <a:avLst/>
          </a:prstGeom>
          <a:noFill/>
          <a:ln w="12700">
            <a:noFill/>
            <a:miter lim="800000"/>
            <a:headEnd/>
            <a:tailEnd/>
          </a:ln>
        </p:spPr>
        <p:txBody>
          <a:bodyPr wrap="none">
            <a:spAutoFit/>
          </a:bodyPr>
          <a:lstStyle/>
          <a:p>
            <a:r>
              <a:rPr lang="en-US" sz="1200" b="1" dirty="0" smtClean="0"/>
              <a:t>Ethernet  Cat5e or </a:t>
            </a:r>
          </a:p>
          <a:p>
            <a:r>
              <a:rPr lang="en-US" sz="1200" b="1" dirty="0" smtClean="0"/>
              <a:t>Multi-Drop </a:t>
            </a:r>
            <a:r>
              <a:rPr lang="en-US" sz="1200" b="1" dirty="0"/>
              <a:t>Link</a:t>
            </a:r>
            <a:endParaRPr lang="en-US" dirty="0"/>
          </a:p>
        </p:txBody>
      </p:sp>
      <p:sp>
        <p:nvSpPr>
          <p:cNvPr id="16465" name="Text Box 2204"/>
          <p:cNvSpPr txBox="1">
            <a:spLocks noChangeArrowheads="1"/>
          </p:cNvSpPr>
          <p:nvPr/>
        </p:nvSpPr>
        <p:spPr bwMode="auto">
          <a:xfrm>
            <a:off x="4054475" y="685800"/>
            <a:ext cx="2254143" cy="276999"/>
          </a:xfrm>
          <a:prstGeom prst="rect">
            <a:avLst/>
          </a:prstGeom>
          <a:noFill/>
          <a:ln w="12700">
            <a:noFill/>
            <a:miter lim="800000"/>
            <a:headEnd/>
            <a:tailEnd/>
          </a:ln>
        </p:spPr>
        <p:txBody>
          <a:bodyPr wrap="none">
            <a:spAutoFit/>
          </a:bodyPr>
          <a:lstStyle/>
          <a:p>
            <a:r>
              <a:rPr lang="en-US" sz="1200" b="1" dirty="0" smtClean="0"/>
              <a:t>Digital Link to  HMI/PLC/DCS</a:t>
            </a:r>
            <a:endParaRPr lang="en-US" dirty="0"/>
          </a:p>
        </p:txBody>
      </p:sp>
      <p:sp>
        <p:nvSpPr>
          <p:cNvPr id="16466" name="Line 2205"/>
          <p:cNvSpPr>
            <a:spLocks noChangeShapeType="1"/>
          </p:cNvSpPr>
          <p:nvPr/>
        </p:nvSpPr>
        <p:spPr bwMode="auto">
          <a:xfrm>
            <a:off x="3825875" y="5638800"/>
            <a:ext cx="533400" cy="0"/>
          </a:xfrm>
          <a:prstGeom prst="line">
            <a:avLst/>
          </a:prstGeom>
          <a:noFill/>
          <a:ln w="28575">
            <a:solidFill>
              <a:schemeClr val="folHlink"/>
            </a:solidFill>
            <a:round/>
            <a:headEnd/>
            <a:tailEnd/>
          </a:ln>
        </p:spPr>
        <p:txBody>
          <a:bodyPr wrap="none" anchor="ctr"/>
          <a:lstStyle/>
          <a:p>
            <a:endParaRPr lang="en-US" dirty="0"/>
          </a:p>
        </p:txBody>
      </p:sp>
      <p:sp>
        <p:nvSpPr>
          <p:cNvPr id="16467" name="Line 2206"/>
          <p:cNvSpPr>
            <a:spLocks noChangeShapeType="1"/>
          </p:cNvSpPr>
          <p:nvPr/>
        </p:nvSpPr>
        <p:spPr bwMode="auto">
          <a:xfrm>
            <a:off x="4892675" y="5638800"/>
            <a:ext cx="533400" cy="0"/>
          </a:xfrm>
          <a:prstGeom prst="line">
            <a:avLst/>
          </a:prstGeom>
          <a:noFill/>
          <a:ln w="28575">
            <a:solidFill>
              <a:schemeClr val="folHlink"/>
            </a:solidFill>
            <a:round/>
            <a:headEnd/>
            <a:tailEnd/>
          </a:ln>
        </p:spPr>
        <p:txBody>
          <a:bodyPr wrap="none" anchor="ctr"/>
          <a:lstStyle/>
          <a:p>
            <a:endParaRPr lang="en-US" dirty="0"/>
          </a:p>
        </p:txBody>
      </p:sp>
      <p:sp>
        <p:nvSpPr>
          <p:cNvPr id="16468" name="Line 2207"/>
          <p:cNvSpPr>
            <a:spLocks noChangeShapeType="1"/>
          </p:cNvSpPr>
          <p:nvPr/>
        </p:nvSpPr>
        <p:spPr bwMode="auto">
          <a:xfrm>
            <a:off x="5959475" y="5638800"/>
            <a:ext cx="533400" cy="0"/>
          </a:xfrm>
          <a:prstGeom prst="line">
            <a:avLst/>
          </a:prstGeom>
          <a:noFill/>
          <a:ln w="28575">
            <a:solidFill>
              <a:schemeClr val="folHlink"/>
            </a:solidFill>
            <a:round/>
            <a:headEnd/>
            <a:tailEnd/>
          </a:ln>
        </p:spPr>
        <p:txBody>
          <a:bodyPr wrap="none" anchor="ctr"/>
          <a:lstStyle/>
          <a:p>
            <a:endParaRPr lang="en-US" dirty="0"/>
          </a:p>
        </p:txBody>
      </p:sp>
      <p:sp>
        <p:nvSpPr>
          <p:cNvPr id="16469" name="Line 2208"/>
          <p:cNvSpPr>
            <a:spLocks noChangeShapeType="1"/>
          </p:cNvSpPr>
          <p:nvPr/>
        </p:nvSpPr>
        <p:spPr bwMode="auto">
          <a:xfrm>
            <a:off x="3444875" y="1676400"/>
            <a:ext cx="533400" cy="0"/>
          </a:xfrm>
          <a:prstGeom prst="line">
            <a:avLst/>
          </a:prstGeom>
          <a:noFill/>
          <a:ln w="28575">
            <a:solidFill>
              <a:schemeClr val="folHlink"/>
            </a:solidFill>
            <a:round/>
            <a:headEnd/>
            <a:tailEnd/>
          </a:ln>
        </p:spPr>
        <p:txBody>
          <a:bodyPr wrap="none" anchor="ctr"/>
          <a:lstStyle/>
          <a:p>
            <a:endParaRPr lang="en-US" dirty="0"/>
          </a:p>
        </p:txBody>
      </p:sp>
      <p:sp>
        <p:nvSpPr>
          <p:cNvPr id="16470" name="Line 2209"/>
          <p:cNvSpPr>
            <a:spLocks noChangeShapeType="1"/>
          </p:cNvSpPr>
          <p:nvPr/>
        </p:nvSpPr>
        <p:spPr bwMode="auto">
          <a:xfrm>
            <a:off x="4511675" y="1676400"/>
            <a:ext cx="533400" cy="0"/>
          </a:xfrm>
          <a:prstGeom prst="line">
            <a:avLst/>
          </a:prstGeom>
          <a:noFill/>
          <a:ln w="28575">
            <a:solidFill>
              <a:schemeClr val="folHlink"/>
            </a:solidFill>
            <a:round/>
            <a:headEnd/>
            <a:tailEnd/>
          </a:ln>
        </p:spPr>
        <p:txBody>
          <a:bodyPr wrap="none" anchor="ctr"/>
          <a:lstStyle/>
          <a:p>
            <a:endParaRPr lang="en-US" dirty="0"/>
          </a:p>
        </p:txBody>
      </p:sp>
      <p:sp>
        <p:nvSpPr>
          <p:cNvPr id="16471" name="Line 2210"/>
          <p:cNvSpPr>
            <a:spLocks noChangeShapeType="1"/>
          </p:cNvSpPr>
          <p:nvPr/>
        </p:nvSpPr>
        <p:spPr bwMode="auto">
          <a:xfrm>
            <a:off x="5578475" y="1676400"/>
            <a:ext cx="914400" cy="0"/>
          </a:xfrm>
          <a:prstGeom prst="line">
            <a:avLst/>
          </a:prstGeom>
          <a:noFill/>
          <a:ln w="28575">
            <a:solidFill>
              <a:schemeClr val="folHlink"/>
            </a:solidFill>
            <a:round/>
            <a:headEnd/>
            <a:tailEnd/>
          </a:ln>
        </p:spPr>
        <p:txBody>
          <a:bodyPr wrap="none" anchor="ctr"/>
          <a:lstStyle/>
          <a:p>
            <a:endParaRPr lang="en-US" dirty="0"/>
          </a:p>
        </p:txBody>
      </p:sp>
      <p:sp>
        <p:nvSpPr>
          <p:cNvPr id="16472" name="Line 2211"/>
          <p:cNvSpPr>
            <a:spLocks noChangeShapeType="1"/>
          </p:cNvSpPr>
          <p:nvPr/>
        </p:nvSpPr>
        <p:spPr bwMode="auto">
          <a:xfrm flipV="1">
            <a:off x="6492875" y="1676400"/>
            <a:ext cx="0" cy="3962400"/>
          </a:xfrm>
          <a:prstGeom prst="line">
            <a:avLst/>
          </a:prstGeom>
          <a:noFill/>
          <a:ln w="28575">
            <a:solidFill>
              <a:schemeClr val="folHlink"/>
            </a:solidFill>
            <a:round/>
            <a:headEnd/>
            <a:tailEnd/>
          </a:ln>
        </p:spPr>
        <p:txBody>
          <a:bodyPr wrap="none" anchor="ctr"/>
          <a:lstStyle/>
          <a:p>
            <a:endParaRPr lang="en-US" dirty="0"/>
          </a:p>
        </p:txBody>
      </p:sp>
      <p:sp>
        <p:nvSpPr>
          <p:cNvPr id="16473" name="Line 2212"/>
          <p:cNvSpPr>
            <a:spLocks noChangeShapeType="1"/>
          </p:cNvSpPr>
          <p:nvPr/>
        </p:nvSpPr>
        <p:spPr bwMode="auto">
          <a:xfrm>
            <a:off x="2454275" y="5638800"/>
            <a:ext cx="838200" cy="0"/>
          </a:xfrm>
          <a:prstGeom prst="line">
            <a:avLst/>
          </a:prstGeom>
          <a:noFill/>
          <a:ln w="28575">
            <a:solidFill>
              <a:schemeClr val="folHlink"/>
            </a:solidFill>
            <a:round/>
            <a:headEnd/>
            <a:tailEnd type="triangle" w="med" len="med"/>
          </a:ln>
        </p:spPr>
        <p:txBody>
          <a:bodyPr wrap="none" anchor="ctr"/>
          <a:lstStyle/>
          <a:p>
            <a:endParaRPr lang="en-US" dirty="0"/>
          </a:p>
        </p:txBody>
      </p:sp>
      <p:grpSp>
        <p:nvGrpSpPr>
          <p:cNvPr id="16474" name="Group 2213"/>
          <p:cNvGrpSpPr>
            <a:grpSpLocks/>
          </p:cNvGrpSpPr>
          <p:nvPr/>
        </p:nvGrpSpPr>
        <p:grpSpPr bwMode="auto">
          <a:xfrm>
            <a:off x="3825875" y="4419600"/>
            <a:ext cx="228600" cy="990600"/>
            <a:chOff x="2400" y="2640"/>
            <a:chExt cx="144" cy="624"/>
          </a:xfrm>
        </p:grpSpPr>
        <p:sp>
          <p:nvSpPr>
            <p:cNvPr id="16510" name="Line 2214"/>
            <p:cNvSpPr>
              <a:spLocks noChangeShapeType="1"/>
            </p:cNvSpPr>
            <p:nvPr/>
          </p:nvSpPr>
          <p:spPr bwMode="auto">
            <a:xfrm>
              <a:off x="2544" y="2640"/>
              <a:ext cx="0" cy="624"/>
            </a:xfrm>
            <a:prstGeom prst="line">
              <a:avLst/>
            </a:prstGeom>
            <a:noFill/>
            <a:ln w="28575">
              <a:solidFill>
                <a:srgbClr val="0000FF"/>
              </a:solidFill>
              <a:round/>
              <a:headEnd/>
              <a:tailEnd/>
            </a:ln>
          </p:spPr>
          <p:txBody>
            <a:bodyPr wrap="none" anchor="ctr"/>
            <a:lstStyle/>
            <a:p>
              <a:endParaRPr lang="en-US" dirty="0"/>
            </a:p>
          </p:txBody>
        </p:sp>
        <p:sp>
          <p:nvSpPr>
            <p:cNvPr id="16511" name="Line 2215"/>
            <p:cNvSpPr>
              <a:spLocks noChangeShapeType="1"/>
            </p:cNvSpPr>
            <p:nvPr/>
          </p:nvSpPr>
          <p:spPr bwMode="auto">
            <a:xfrm flipH="1">
              <a:off x="2400" y="3264"/>
              <a:ext cx="144" cy="0"/>
            </a:xfrm>
            <a:prstGeom prst="line">
              <a:avLst/>
            </a:prstGeom>
            <a:noFill/>
            <a:ln w="28575">
              <a:solidFill>
                <a:srgbClr val="0000FF"/>
              </a:solidFill>
              <a:round/>
              <a:headEnd/>
              <a:tailEnd type="triangle" w="med" len="med"/>
            </a:ln>
          </p:spPr>
          <p:txBody>
            <a:bodyPr wrap="none" anchor="ctr"/>
            <a:lstStyle/>
            <a:p>
              <a:endParaRPr lang="en-US" dirty="0"/>
            </a:p>
          </p:txBody>
        </p:sp>
      </p:grpSp>
      <p:grpSp>
        <p:nvGrpSpPr>
          <p:cNvPr id="16475" name="Group 2216"/>
          <p:cNvGrpSpPr>
            <a:grpSpLocks/>
          </p:cNvGrpSpPr>
          <p:nvPr/>
        </p:nvGrpSpPr>
        <p:grpSpPr bwMode="auto">
          <a:xfrm>
            <a:off x="4892675" y="4419600"/>
            <a:ext cx="228600" cy="990600"/>
            <a:chOff x="2400" y="2640"/>
            <a:chExt cx="144" cy="624"/>
          </a:xfrm>
        </p:grpSpPr>
        <p:sp>
          <p:nvSpPr>
            <p:cNvPr id="16508" name="Line 2217"/>
            <p:cNvSpPr>
              <a:spLocks noChangeShapeType="1"/>
            </p:cNvSpPr>
            <p:nvPr/>
          </p:nvSpPr>
          <p:spPr bwMode="auto">
            <a:xfrm>
              <a:off x="2544" y="2640"/>
              <a:ext cx="0" cy="624"/>
            </a:xfrm>
            <a:prstGeom prst="line">
              <a:avLst/>
            </a:prstGeom>
            <a:noFill/>
            <a:ln w="28575">
              <a:solidFill>
                <a:srgbClr val="0000FF"/>
              </a:solidFill>
              <a:round/>
              <a:headEnd/>
              <a:tailEnd/>
            </a:ln>
          </p:spPr>
          <p:txBody>
            <a:bodyPr wrap="none" anchor="ctr"/>
            <a:lstStyle/>
            <a:p>
              <a:endParaRPr lang="en-US" dirty="0"/>
            </a:p>
          </p:txBody>
        </p:sp>
        <p:sp>
          <p:nvSpPr>
            <p:cNvPr id="16509" name="Line 2218"/>
            <p:cNvSpPr>
              <a:spLocks noChangeShapeType="1"/>
            </p:cNvSpPr>
            <p:nvPr/>
          </p:nvSpPr>
          <p:spPr bwMode="auto">
            <a:xfrm flipH="1">
              <a:off x="2400" y="3264"/>
              <a:ext cx="144" cy="0"/>
            </a:xfrm>
            <a:prstGeom prst="line">
              <a:avLst/>
            </a:prstGeom>
            <a:noFill/>
            <a:ln w="28575">
              <a:solidFill>
                <a:srgbClr val="0000FF"/>
              </a:solidFill>
              <a:round/>
              <a:headEnd/>
              <a:tailEnd type="triangle" w="med" len="med"/>
            </a:ln>
          </p:spPr>
          <p:txBody>
            <a:bodyPr wrap="none" anchor="ctr"/>
            <a:lstStyle/>
            <a:p>
              <a:endParaRPr lang="en-US" dirty="0"/>
            </a:p>
          </p:txBody>
        </p:sp>
      </p:grpSp>
      <p:grpSp>
        <p:nvGrpSpPr>
          <p:cNvPr id="16476" name="Group 2219"/>
          <p:cNvGrpSpPr>
            <a:grpSpLocks/>
          </p:cNvGrpSpPr>
          <p:nvPr/>
        </p:nvGrpSpPr>
        <p:grpSpPr bwMode="auto">
          <a:xfrm>
            <a:off x="5959475" y="4419600"/>
            <a:ext cx="228600" cy="990600"/>
            <a:chOff x="2400" y="2640"/>
            <a:chExt cx="144" cy="624"/>
          </a:xfrm>
        </p:grpSpPr>
        <p:sp>
          <p:nvSpPr>
            <p:cNvPr id="16506" name="Line 2220"/>
            <p:cNvSpPr>
              <a:spLocks noChangeShapeType="1"/>
            </p:cNvSpPr>
            <p:nvPr/>
          </p:nvSpPr>
          <p:spPr bwMode="auto">
            <a:xfrm>
              <a:off x="2544" y="2640"/>
              <a:ext cx="0" cy="624"/>
            </a:xfrm>
            <a:prstGeom prst="line">
              <a:avLst/>
            </a:prstGeom>
            <a:noFill/>
            <a:ln w="28575">
              <a:solidFill>
                <a:srgbClr val="0000FF"/>
              </a:solidFill>
              <a:round/>
              <a:headEnd/>
              <a:tailEnd/>
            </a:ln>
          </p:spPr>
          <p:txBody>
            <a:bodyPr wrap="none" anchor="ctr"/>
            <a:lstStyle/>
            <a:p>
              <a:endParaRPr lang="en-US" dirty="0"/>
            </a:p>
          </p:txBody>
        </p:sp>
        <p:sp>
          <p:nvSpPr>
            <p:cNvPr id="16507" name="Line 2221"/>
            <p:cNvSpPr>
              <a:spLocks noChangeShapeType="1"/>
            </p:cNvSpPr>
            <p:nvPr/>
          </p:nvSpPr>
          <p:spPr bwMode="auto">
            <a:xfrm flipH="1">
              <a:off x="2400" y="3264"/>
              <a:ext cx="144" cy="0"/>
            </a:xfrm>
            <a:prstGeom prst="line">
              <a:avLst/>
            </a:prstGeom>
            <a:noFill/>
            <a:ln w="28575">
              <a:solidFill>
                <a:srgbClr val="0000FF"/>
              </a:solidFill>
              <a:round/>
              <a:headEnd/>
              <a:tailEnd type="triangle" w="med" len="med"/>
            </a:ln>
          </p:spPr>
          <p:txBody>
            <a:bodyPr wrap="none" anchor="ctr"/>
            <a:lstStyle/>
            <a:p>
              <a:endParaRPr lang="en-US" dirty="0"/>
            </a:p>
          </p:txBody>
        </p:sp>
      </p:grpSp>
      <p:grpSp>
        <p:nvGrpSpPr>
          <p:cNvPr id="16477" name="Group 2222"/>
          <p:cNvGrpSpPr>
            <a:grpSpLocks/>
          </p:cNvGrpSpPr>
          <p:nvPr/>
        </p:nvGrpSpPr>
        <p:grpSpPr bwMode="auto">
          <a:xfrm flipV="1">
            <a:off x="3444875" y="1828800"/>
            <a:ext cx="228600" cy="990600"/>
            <a:chOff x="2400" y="2640"/>
            <a:chExt cx="144" cy="624"/>
          </a:xfrm>
        </p:grpSpPr>
        <p:sp>
          <p:nvSpPr>
            <p:cNvPr id="16504" name="Line 2223"/>
            <p:cNvSpPr>
              <a:spLocks noChangeShapeType="1"/>
            </p:cNvSpPr>
            <p:nvPr/>
          </p:nvSpPr>
          <p:spPr bwMode="auto">
            <a:xfrm>
              <a:off x="2544" y="2640"/>
              <a:ext cx="0" cy="624"/>
            </a:xfrm>
            <a:prstGeom prst="line">
              <a:avLst/>
            </a:prstGeom>
            <a:noFill/>
            <a:ln w="28575">
              <a:solidFill>
                <a:srgbClr val="0000FF"/>
              </a:solidFill>
              <a:round/>
              <a:headEnd/>
              <a:tailEnd/>
            </a:ln>
          </p:spPr>
          <p:txBody>
            <a:bodyPr wrap="none" anchor="ctr"/>
            <a:lstStyle/>
            <a:p>
              <a:endParaRPr lang="en-US" dirty="0"/>
            </a:p>
          </p:txBody>
        </p:sp>
        <p:sp>
          <p:nvSpPr>
            <p:cNvPr id="16505" name="Line 2224"/>
            <p:cNvSpPr>
              <a:spLocks noChangeShapeType="1"/>
            </p:cNvSpPr>
            <p:nvPr/>
          </p:nvSpPr>
          <p:spPr bwMode="auto">
            <a:xfrm flipH="1">
              <a:off x="2400" y="3264"/>
              <a:ext cx="144" cy="0"/>
            </a:xfrm>
            <a:prstGeom prst="line">
              <a:avLst/>
            </a:prstGeom>
            <a:noFill/>
            <a:ln w="28575">
              <a:solidFill>
                <a:srgbClr val="0000FF"/>
              </a:solidFill>
              <a:round/>
              <a:headEnd/>
              <a:tailEnd type="triangle" w="med" len="med"/>
            </a:ln>
          </p:spPr>
          <p:txBody>
            <a:bodyPr wrap="none" anchor="ctr"/>
            <a:lstStyle/>
            <a:p>
              <a:endParaRPr lang="en-US" dirty="0"/>
            </a:p>
          </p:txBody>
        </p:sp>
      </p:grpSp>
      <p:grpSp>
        <p:nvGrpSpPr>
          <p:cNvPr id="16478" name="Group 2225"/>
          <p:cNvGrpSpPr>
            <a:grpSpLocks/>
          </p:cNvGrpSpPr>
          <p:nvPr/>
        </p:nvGrpSpPr>
        <p:grpSpPr bwMode="auto">
          <a:xfrm flipV="1">
            <a:off x="4511675" y="1828800"/>
            <a:ext cx="228600" cy="990600"/>
            <a:chOff x="2400" y="2640"/>
            <a:chExt cx="144" cy="624"/>
          </a:xfrm>
        </p:grpSpPr>
        <p:sp>
          <p:nvSpPr>
            <p:cNvPr id="16502" name="Line 2226"/>
            <p:cNvSpPr>
              <a:spLocks noChangeShapeType="1"/>
            </p:cNvSpPr>
            <p:nvPr/>
          </p:nvSpPr>
          <p:spPr bwMode="auto">
            <a:xfrm>
              <a:off x="2544" y="2640"/>
              <a:ext cx="0" cy="624"/>
            </a:xfrm>
            <a:prstGeom prst="line">
              <a:avLst/>
            </a:prstGeom>
            <a:noFill/>
            <a:ln w="28575">
              <a:solidFill>
                <a:srgbClr val="0000FF"/>
              </a:solidFill>
              <a:round/>
              <a:headEnd/>
              <a:tailEnd/>
            </a:ln>
          </p:spPr>
          <p:txBody>
            <a:bodyPr wrap="none" anchor="ctr"/>
            <a:lstStyle/>
            <a:p>
              <a:endParaRPr lang="en-US" dirty="0"/>
            </a:p>
          </p:txBody>
        </p:sp>
        <p:sp>
          <p:nvSpPr>
            <p:cNvPr id="16503" name="Line 2227"/>
            <p:cNvSpPr>
              <a:spLocks noChangeShapeType="1"/>
            </p:cNvSpPr>
            <p:nvPr/>
          </p:nvSpPr>
          <p:spPr bwMode="auto">
            <a:xfrm flipH="1">
              <a:off x="2400" y="3264"/>
              <a:ext cx="144" cy="0"/>
            </a:xfrm>
            <a:prstGeom prst="line">
              <a:avLst/>
            </a:prstGeom>
            <a:noFill/>
            <a:ln w="28575">
              <a:solidFill>
                <a:srgbClr val="0000FF"/>
              </a:solidFill>
              <a:round/>
              <a:headEnd/>
              <a:tailEnd type="triangle" w="med" len="med"/>
            </a:ln>
          </p:spPr>
          <p:txBody>
            <a:bodyPr wrap="none" anchor="ctr"/>
            <a:lstStyle/>
            <a:p>
              <a:endParaRPr lang="en-US" dirty="0"/>
            </a:p>
          </p:txBody>
        </p:sp>
      </p:grpSp>
      <p:grpSp>
        <p:nvGrpSpPr>
          <p:cNvPr id="16479" name="Group 2228"/>
          <p:cNvGrpSpPr>
            <a:grpSpLocks/>
          </p:cNvGrpSpPr>
          <p:nvPr/>
        </p:nvGrpSpPr>
        <p:grpSpPr bwMode="auto">
          <a:xfrm flipV="1">
            <a:off x="5578475" y="1828800"/>
            <a:ext cx="228600" cy="990600"/>
            <a:chOff x="2400" y="2640"/>
            <a:chExt cx="144" cy="624"/>
          </a:xfrm>
        </p:grpSpPr>
        <p:sp>
          <p:nvSpPr>
            <p:cNvPr id="16500" name="Line 2229"/>
            <p:cNvSpPr>
              <a:spLocks noChangeShapeType="1"/>
            </p:cNvSpPr>
            <p:nvPr/>
          </p:nvSpPr>
          <p:spPr bwMode="auto">
            <a:xfrm>
              <a:off x="2544" y="2640"/>
              <a:ext cx="0" cy="624"/>
            </a:xfrm>
            <a:prstGeom prst="line">
              <a:avLst/>
            </a:prstGeom>
            <a:noFill/>
            <a:ln w="28575">
              <a:solidFill>
                <a:srgbClr val="0000FF"/>
              </a:solidFill>
              <a:round/>
              <a:headEnd/>
              <a:tailEnd/>
            </a:ln>
          </p:spPr>
          <p:txBody>
            <a:bodyPr wrap="none" anchor="ctr"/>
            <a:lstStyle/>
            <a:p>
              <a:endParaRPr lang="en-US" dirty="0"/>
            </a:p>
          </p:txBody>
        </p:sp>
        <p:sp>
          <p:nvSpPr>
            <p:cNvPr id="16501" name="Line 2230"/>
            <p:cNvSpPr>
              <a:spLocks noChangeShapeType="1"/>
            </p:cNvSpPr>
            <p:nvPr/>
          </p:nvSpPr>
          <p:spPr bwMode="auto">
            <a:xfrm flipH="1">
              <a:off x="2400" y="3264"/>
              <a:ext cx="144" cy="0"/>
            </a:xfrm>
            <a:prstGeom prst="line">
              <a:avLst/>
            </a:prstGeom>
            <a:noFill/>
            <a:ln w="28575">
              <a:solidFill>
                <a:srgbClr val="0000FF"/>
              </a:solidFill>
              <a:round/>
              <a:headEnd/>
              <a:tailEnd type="triangle" w="med" len="med"/>
            </a:ln>
          </p:spPr>
          <p:txBody>
            <a:bodyPr wrap="none" anchor="ctr"/>
            <a:lstStyle/>
            <a:p>
              <a:endParaRPr lang="en-US" dirty="0"/>
            </a:p>
          </p:txBody>
        </p:sp>
      </p:grpSp>
      <p:sp>
        <p:nvSpPr>
          <p:cNvPr id="16480" name="Text Box 2231"/>
          <p:cNvSpPr txBox="1">
            <a:spLocks noChangeArrowheads="1"/>
          </p:cNvSpPr>
          <p:nvPr/>
        </p:nvSpPr>
        <p:spPr bwMode="auto">
          <a:xfrm>
            <a:off x="1524000" y="5410200"/>
            <a:ext cx="1067343" cy="461665"/>
          </a:xfrm>
          <a:prstGeom prst="rect">
            <a:avLst/>
          </a:prstGeom>
          <a:noFill/>
          <a:ln w="12700">
            <a:noFill/>
            <a:miter lim="800000"/>
            <a:headEnd/>
            <a:tailEnd/>
          </a:ln>
        </p:spPr>
        <p:txBody>
          <a:bodyPr wrap="none">
            <a:spAutoFit/>
          </a:bodyPr>
          <a:lstStyle/>
          <a:p>
            <a:r>
              <a:rPr lang="en-US" sz="1200" b="1" dirty="0" smtClean="0"/>
              <a:t>24 VDC or</a:t>
            </a:r>
          </a:p>
          <a:p>
            <a:r>
              <a:rPr lang="en-US" sz="1200" b="1" dirty="0" smtClean="0"/>
              <a:t> 110/220 VAC</a:t>
            </a:r>
            <a:endParaRPr lang="en-US" dirty="0"/>
          </a:p>
        </p:txBody>
      </p:sp>
      <p:sp>
        <p:nvSpPr>
          <p:cNvPr id="16481" name="Text Box 2232"/>
          <p:cNvSpPr txBox="1">
            <a:spLocks noChangeArrowheads="1"/>
          </p:cNvSpPr>
          <p:nvPr/>
        </p:nvSpPr>
        <p:spPr bwMode="auto">
          <a:xfrm>
            <a:off x="3825875" y="4191000"/>
            <a:ext cx="504825" cy="274638"/>
          </a:xfrm>
          <a:prstGeom prst="rect">
            <a:avLst/>
          </a:prstGeom>
          <a:noFill/>
          <a:ln w="12700">
            <a:noFill/>
            <a:miter lim="800000"/>
            <a:headEnd/>
            <a:tailEnd/>
          </a:ln>
        </p:spPr>
        <p:txBody>
          <a:bodyPr wrap="none">
            <a:spAutoFit/>
          </a:bodyPr>
          <a:lstStyle/>
          <a:p>
            <a:r>
              <a:rPr lang="en-US" sz="1200" b="1" dirty="0"/>
              <a:t>Xdrs</a:t>
            </a:r>
            <a:endParaRPr lang="en-US" dirty="0"/>
          </a:p>
        </p:txBody>
      </p:sp>
      <p:sp>
        <p:nvSpPr>
          <p:cNvPr id="16482" name="Text Box 2233"/>
          <p:cNvSpPr txBox="1">
            <a:spLocks noChangeArrowheads="1"/>
          </p:cNvSpPr>
          <p:nvPr/>
        </p:nvSpPr>
        <p:spPr bwMode="auto">
          <a:xfrm>
            <a:off x="4892675" y="4191000"/>
            <a:ext cx="504825" cy="274638"/>
          </a:xfrm>
          <a:prstGeom prst="rect">
            <a:avLst/>
          </a:prstGeom>
          <a:noFill/>
          <a:ln w="12700">
            <a:noFill/>
            <a:miter lim="800000"/>
            <a:headEnd/>
            <a:tailEnd/>
          </a:ln>
        </p:spPr>
        <p:txBody>
          <a:bodyPr wrap="none">
            <a:spAutoFit/>
          </a:bodyPr>
          <a:lstStyle/>
          <a:p>
            <a:r>
              <a:rPr lang="en-US" sz="1200" b="1" dirty="0"/>
              <a:t>Xdrs</a:t>
            </a:r>
            <a:endParaRPr lang="en-US" dirty="0"/>
          </a:p>
        </p:txBody>
      </p:sp>
      <p:sp>
        <p:nvSpPr>
          <p:cNvPr id="16483" name="Text Box 2234"/>
          <p:cNvSpPr txBox="1">
            <a:spLocks noChangeArrowheads="1"/>
          </p:cNvSpPr>
          <p:nvPr/>
        </p:nvSpPr>
        <p:spPr bwMode="auto">
          <a:xfrm>
            <a:off x="5959475" y="4191000"/>
            <a:ext cx="504825" cy="274638"/>
          </a:xfrm>
          <a:prstGeom prst="rect">
            <a:avLst/>
          </a:prstGeom>
          <a:noFill/>
          <a:ln w="12700">
            <a:noFill/>
            <a:miter lim="800000"/>
            <a:headEnd/>
            <a:tailEnd/>
          </a:ln>
        </p:spPr>
        <p:txBody>
          <a:bodyPr wrap="none">
            <a:spAutoFit/>
          </a:bodyPr>
          <a:lstStyle/>
          <a:p>
            <a:r>
              <a:rPr lang="en-US" sz="1200" b="1" dirty="0"/>
              <a:t>Xdrs</a:t>
            </a:r>
            <a:endParaRPr lang="en-US" dirty="0"/>
          </a:p>
        </p:txBody>
      </p:sp>
      <p:sp>
        <p:nvSpPr>
          <p:cNvPr id="16484" name="Text Box 2235"/>
          <p:cNvSpPr txBox="1">
            <a:spLocks noChangeArrowheads="1"/>
          </p:cNvSpPr>
          <p:nvPr/>
        </p:nvSpPr>
        <p:spPr bwMode="auto">
          <a:xfrm>
            <a:off x="3444875" y="2819400"/>
            <a:ext cx="504825" cy="274638"/>
          </a:xfrm>
          <a:prstGeom prst="rect">
            <a:avLst/>
          </a:prstGeom>
          <a:noFill/>
          <a:ln w="12700">
            <a:noFill/>
            <a:miter lim="800000"/>
            <a:headEnd/>
            <a:tailEnd/>
          </a:ln>
        </p:spPr>
        <p:txBody>
          <a:bodyPr wrap="none">
            <a:spAutoFit/>
          </a:bodyPr>
          <a:lstStyle/>
          <a:p>
            <a:r>
              <a:rPr lang="en-US" sz="1200" b="1" dirty="0"/>
              <a:t>Xdrs</a:t>
            </a:r>
            <a:endParaRPr lang="en-US" dirty="0"/>
          </a:p>
        </p:txBody>
      </p:sp>
      <p:sp>
        <p:nvSpPr>
          <p:cNvPr id="16485" name="Text Box 2236"/>
          <p:cNvSpPr txBox="1">
            <a:spLocks noChangeArrowheads="1"/>
          </p:cNvSpPr>
          <p:nvPr/>
        </p:nvSpPr>
        <p:spPr bwMode="auto">
          <a:xfrm>
            <a:off x="4511675" y="2819400"/>
            <a:ext cx="504825" cy="274638"/>
          </a:xfrm>
          <a:prstGeom prst="rect">
            <a:avLst/>
          </a:prstGeom>
          <a:noFill/>
          <a:ln w="12700">
            <a:noFill/>
            <a:miter lim="800000"/>
            <a:headEnd/>
            <a:tailEnd/>
          </a:ln>
        </p:spPr>
        <p:txBody>
          <a:bodyPr wrap="none">
            <a:spAutoFit/>
          </a:bodyPr>
          <a:lstStyle/>
          <a:p>
            <a:r>
              <a:rPr lang="en-US" sz="1200" b="1" dirty="0"/>
              <a:t>Xdrs</a:t>
            </a:r>
            <a:endParaRPr lang="en-US" dirty="0"/>
          </a:p>
        </p:txBody>
      </p:sp>
      <p:sp>
        <p:nvSpPr>
          <p:cNvPr id="16486" name="Text Box 2237"/>
          <p:cNvSpPr txBox="1">
            <a:spLocks noChangeArrowheads="1"/>
          </p:cNvSpPr>
          <p:nvPr/>
        </p:nvSpPr>
        <p:spPr bwMode="auto">
          <a:xfrm>
            <a:off x="5578475" y="2819400"/>
            <a:ext cx="504825" cy="274638"/>
          </a:xfrm>
          <a:prstGeom prst="rect">
            <a:avLst/>
          </a:prstGeom>
          <a:noFill/>
          <a:ln w="12700">
            <a:noFill/>
            <a:miter lim="800000"/>
            <a:headEnd/>
            <a:tailEnd/>
          </a:ln>
        </p:spPr>
        <p:txBody>
          <a:bodyPr wrap="none">
            <a:spAutoFit/>
          </a:bodyPr>
          <a:lstStyle/>
          <a:p>
            <a:r>
              <a:rPr lang="en-US" sz="1200" b="1" dirty="0"/>
              <a:t>Xdrs</a:t>
            </a:r>
            <a:endParaRPr lang="en-US" dirty="0"/>
          </a:p>
        </p:txBody>
      </p:sp>
      <p:sp>
        <p:nvSpPr>
          <p:cNvPr id="16487" name="Text Box 2238"/>
          <p:cNvSpPr txBox="1">
            <a:spLocks noChangeArrowheads="1"/>
          </p:cNvSpPr>
          <p:nvPr/>
        </p:nvSpPr>
        <p:spPr bwMode="auto">
          <a:xfrm>
            <a:off x="3292475" y="1066800"/>
            <a:ext cx="1868488" cy="274638"/>
          </a:xfrm>
          <a:prstGeom prst="rect">
            <a:avLst/>
          </a:prstGeom>
          <a:noFill/>
          <a:ln w="12700">
            <a:noFill/>
            <a:miter lim="800000"/>
            <a:headEnd/>
            <a:tailEnd/>
          </a:ln>
        </p:spPr>
        <p:txBody>
          <a:bodyPr wrap="none">
            <a:spAutoFit/>
          </a:bodyPr>
          <a:lstStyle/>
          <a:p>
            <a:r>
              <a:rPr lang="en-US" sz="1200" b="1" dirty="0"/>
              <a:t>Explosion Proof Housings</a:t>
            </a:r>
            <a:endParaRPr lang="en-US" dirty="0"/>
          </a:p>
        </p:txBody>
      </p:sp>
      <p:grpSp>
        <p:nvGrpSpPr>
          <p:cNvPr id="16488" name="Group 2239"/>
          <p:cNvGrpSpPr>
            <a:grpSpLocks/>
          </p:cNvGrpSpPr>
          <p:nvPr/>
        </p:nvGrpSpPr>
        <p:grpSpPr bwMode="auto">
          <a:xfrm>
            <a:off x="3521075" y="4038600"/>
            <a:ext cx="2217738" cy="84138"/>
            <a:chOff x="1951" y="1851"/>
            <a:chExt cx="1397" cy="53"/>
          </a:xfrm>
        </p:grpSpPr>
        <p:sp>
          <p:nvSpPr>
            <p:cNvPr id="16497" name="Oval 2240"/>
            <p:cNvSpPr>
              <a:spLocks noChangeAspect="1" noChangeArrowheads="1"/>
            </p:cNvSpPr>
            <p:nvPr/>
          </p:nvSpPr>
          <p:spPr bwMode="auto">
            <a:xfrm>
              <a:off x="1951" y="1851"/>
              <a:ext cx="53" cy="53"/>
            </a:xfrm>
            <a:prstGeom prst="ellipse">
              <a:avLst/>
            </a:prstGeom>
            <a:solidFill>
              <a:srgbClr val="FFFF00"/>
            </a:solidFill>
            <a:ln w="12700">
              <a:solidFill>
                <a:schemeClr val="tx1"/>
              </a:solidFill>
              <a:round/>
              <a:headEnd/>
              <a:tailEnd/>
            </a:ln>
          </p:spPr>
          <p:txBody>
            <a:bodyPr wrap="none" anchor="ctr"/>
            <a:lstStyle/>
            <a:p>
              <a:endParaRPr lang="en-US" dirty="0"/>
            </a:p>
          </p:txBody>
        </p:sp>
        <p:sp>
          <p:nvSpPr>
            <p:cNvPr id="16498" name="Oval 2241"/>
            <p:cNvSpPr>
              <a:spLocks noChangeAspect="1" noChangeArrowheads="1"/>
            </p:cNvSpPr>
            <p:nvPr/>
          </p:nvSpPr>
          <p:spPr bwMode="auto">
            <a:xfrm>
              <a:off x="3295" y="1851"/>
              <a:ext cx="53" cy="53"/>
            </a:xfrm>
            <a:prstGeom prst="ellipse">
              <a:avLst/>
            </a:prstGeom>
            <a:solidFill>
              <a:srgbClr val="FFFF00"/>
            </a:solidFill>
            <a:ln w="12700">
              <a:solidFill>
                <a:schemeClr val="tx1"/>
              </a:solidFill>
              <a:round/>
              <a:headEnd/>
              <a:tailEnd/>
            </a:ln>
          </p:spPr>
          <p:txBody>
            <a:bodyPr wrap="none" anchor="ctr"/>
            <a:lstStyle/>
            <a:p>
              <a:endParaRPr lang="en-US" dirty="0"/>
            </a:p>
          </p:txBody>
        </p:sp>
        <p:sp>
          <p:nvSpPr>
            <p:cNvPr id="16499" name="Oval 2242"/>
            <p:cNvSpPr>
              <a:spLocks noChangeAspect="1" noChangeArrowheads="1"/>
            </p:cNvSpPr>
            <p:nvPr/>
          </p:nvSpPr>
          <p:spPr bwMode="auto">
            <a:xfrm>
              <a:off x="2623" y="1851"/>
              <a:ext cx="53" cy="53"/>
            </a:xfrm>
            <a:prstGeom prst="ellipse">
              <a:avLst/>
            </a:prstGeom>
            <a:solidFill>
              <a:srgbClr val="FFFF00"/>
            </a:solidFill>
            <a:ln w="12700">
              <a:solidFill>
                <a:schemeClr val="tx1"/>
              </a:solidFill>
              <a:round/>
              <a:headEnd/>
              <a:tailEnd/>
            </a:ln>
          </p:spPr>
          <p:txBody>
            <a:bodyPr wrap="none" anchor="ctr"/>
            <a:lstStyle/>
            <a:p>
              <a:endParaRPr lang="en-US" dirty="0"/>
            </a:p>
          </p:txBody>
        </p:sp>
      </p:grpSp>
      <p:grpSp>
        <p:nvGrpSpPr>
          <p:cNvPr id="16489" name="Group 2243"/>
          <p:cNvGrpSpPr>
            <a:grpSpLocks/>
          </p:cNvGrpSpPr>
          <p:nvPr/>
        </p:nvGrpSpPr>
        <p:grpSpPr bwMode="auto">
          <a:xfrm>
            <a:off x="3521075" y="4343400"/>
            <a:ext cx="2217738" cy="84138"/>
            <a:chOff x="1951" y="1851"/>
            <a:chExt cx="1397" cy="53"/>
          </a:xfrm>
        </p:grpSpPr>
        <p:sp>
          <p:nvSpPr>
            <p:cNvPr id="16494" name="Oval 2244"/>
            <p:cNvSpPr>
              <a:spLocks noChangeAspect="1" noChangeArrowheads="1"/>
            </p:cNvSpPr>
            <p:nvPr/>
          </p:nvSpPr>
          <p:spPr bwMode="auto">
            <a:xfrm>
              <a:off x="1951" y="1851"/>
              <a:ext cx="53" cy="53"/>
            </a:xfrm>
            <a:prstGeom prst="ellipse">
              <a:avLst/>
            </a:prstGeom>
            <a:solidFill>
              <a:srgbClr val="FF0000"/>
            </a:solidFill>
            <a:ln w="12700">
              <a:solidFill>
                <a:schemeClr val="tx1"/>
              </a:solidFill>
              <a:round/>
              <a:headEnd/>
              <a:tailEnd/>
            </a:ln>
          </p:spPr>
          <p:txBody>
            <a:bodyPr wrap="none" anchor="ctr"/>
            <a:lstStyle/>
            <a:p>
              <a:endParaRPr lang="en-US" dirty="0"/>
            </a:p>
          </p:txBody>
        </p:sp>
        <p:sp>
          <p:nvSpPr>
            <p:cNvPr id="16495" name="Oval 2245"/>
            <p:cNvSpPr>
              <a:spLocks noChangeAspect="1" noChangeArrowheads="1"/>
            </p:cNvSpPr>
            <p:nvPr/>
          </p:nvSpPr>
          <p:spPr bwMode="auto">
            <a:xfrm>
              <a:off x="3295" y="1851"/>
              <a:ext cx="53" cy="53"/>
            </a:xfrm>
            <a:prstGeom prst="ellipse">
              <a:avLst/>
            </a:prstGeom>
            <a:solidFill>
              <a:srgbClr val="FF0000"/>
            </a:solidFill>
            <a:ln w="12700">
              <a:solidFill>
                <a:schemeClr val="tx1"/>
              </a:solidFill>
              <a:round/>
              <a:headEnd/>
              <a:tailEnd/>
            </a:ln>
          </p:spPr>
          <p:txBody>
            <a:bodyPr wrap="none" anchor="ctr"/>
            <a:lstStyle/>
            <a:p>
              <a:endParaRPr lang="en-US" dirty="0"/>
            </a:p>
          </p:txBody>
        </p:sp>
        <p:sp>
          <p:nvSpPr>
            <p:cNvPr id="16496" name="Oval 2246"/>
            <p:cNvSpPr>
              <a:spLocks noChangeAspect="1" noChangeArrowheads="1"/>
            </p:cNvSpPr>
            <p:nvPr/>
          </p:nvSpPr>
          <p:spPr bwMode="auto">
            <a:xfrm>
              <a:off x="2623" y="1851"/>
              <a:ext cx="53" cy="53"/>
            </a:xfrm>
            <a:prstGeom prst="ellipse">
              <a:avLst/>
            </a:prstGeom>
            <a:solidFill>
              <a:srgbClr val="FF0000"/>
            </a:solidFill>
            <a:ln w="12700">
              <a:solidFill>
                <a:schemeClr val="tx1"/>
              </a:solidFill>
              <a:round/>
              <a:headEnd/>
              <a:tailEnd/>
            </a:ln>
          </p:spPr>
          <p:txBody>
            <a:bodyPr wrap="none" anchor="ctr"/>
            <a:lstStyle/>
            <a:p>
              <a:endParaRPr lang="en-US" dirty="0"/>
            </a:p>
          </p:txBody>
        </p:sp>
      </p:grpSp>
      <p:sp>
        <p:nvSpPr>
          <p:cNvPr id="16490" name="Line 2247"/>
          <p:cNvSpPr>
            <a:spLocks noChangeShapeType="1"/>
          </p:cNvSpPr>
          <p:nvPr/>
        </p:nvSpPr>
        <p:spPr bwMode="auto">
          <a:xfrm flipH="1" flipV="1">
            <a:off x="6721475" y="3733800"/>
            <a:ext cx="457200" cy="381000"/>
          </a:xfrm>
          <a:prstGeom prst="line">
            <a:avLst/>
          </a:prstGeom>
          <a:noFill/>
          <a:ln w="12700">
            <a:solidFill>
              <a:schemeClr val="tx1"/>
            </a:solidFill>
            <a:round/>
            <a:headEnd/>
            <a:tailEnd type="triangle" w="med" len="med"/>
          </a:ln>
        </p:spPr>
        <p:txBody>
          <a:bodyPr wrap="none" anchor="ctr"/>
          <a:lstStyle/>
          <a:p>
            <a:endParaRPr lang="en-US" dirty="0"/>
          </a:p>
        </p:txBody>
      </p:sp>
      <p:sp>
        <p:nvSpPr>
          <p:cNvPr id="16491" name="Rectangle 2248"/>
          <p:cNvSpPr>
            <a:spLocks noChangeArrowheads="1"/>
          </p:cNvSpPr>
          <p:nvPr/>
        </p:nvSpPr>
        <p:spPr bwMode="auto">
          <a:xfrm>
            <a:off x="2987675" y="3962400"/>
            <a:ext cx="76200" cy="152400"/>
          </a:xfrm>
          <a:prstGeom prst="rect">
            <a:avLst/>
          </a:prstGeom>
          <a:solidFill>
            <a:schemeClr val="accent1"/>
          </a:solidFill>
          <a:ln w="9525">
            <a:solidFill>
              <a:schemeClr val="tx1"/>
            </a:solidFill>
            <a:miter lim="800000"/>
            <a:headEnd/>
            <a:tailEnd/>
          </a:ln>
        </p:spPr>
        <p:txBody>
          <a:bodyPr wrap="none" anchor="ctr"/>
          <a:lstStyle/>
          <a:p>
            <a:endParaRPr lang="en-US" dirty="0"/>
          </a:p>
        </p:txBody>
      </p:sp>
      <p:sp>
        <p:nvSpPr>
          <p:cNvPr id="16492" name="Rectangle 2249"/>
          <p:cNvSpPr>
            <a:spLocks noChangeArrowheads="1"/>
          </p:cNvSpPr>
          <p:nvPr/>
        </p:nvSpPr>
        <p:spPr bwMode="auto">
          <a:xfrm>
            <a:off x="4054475" y="3962400"/>
            <a:ext cx="76200" cy="152400"/>
          </a:xfrm>
          <a:prstGeom prst="rect">
            <a:avLst/>
          </a:prstGeom>
          <a:solidFill>
            <a:schemeClr val="accent1"/>
          </a:solidFill>
          <a:ln w="9525">
            <a:solidFill>
              <a:schemeClr val="tx1"/>
            </a:solidFill>
            <a:miter lim="800000"/>
            <a:headEnd/>
            <a:tailEnd/>
          </a:ln>
        </p:spPr>
        <p:txBody>
          <a:bodyPr wrap="none" anchor="ctr"/>
          <a:lstStyle/>
          <a:p>
            <a:endParaRPr lang="en-US" dirty="0"/>
          </a:p>
        </p:txBody>
      </p:sp>
      <p:sp>
        <p:nvSpPr>
          <p:cNvPr id="16493" name="Rectangle 2250"/>
          <p:cNvSpPr>
            <a:spLocks noChangeArrowheads="1"/>
          </p:cNvSpPr>
          <p:nvPr/>
        </p:nvSpPr>
        <p:spPr bwMode="auto">
          <a:xfrm>
            <a:off x="5121275" y="3962400"/>
            <a:ext cx="76200" cy="152400"/>
          </a:xfrm>
          <a:prstGeom prst="rect">
            <a:avLst/>
          </a:prstGeom>
          <a:solidFill>
            <a:schemeClr val="accent1"/>
          </a:solidFill>
          <a:ln w="9525">
            <a:solidFill>
              <a:schemeClr val="tx1"/>
            </a:solidFill>
            <a:miter lim="800000"/>
            <a:headEnd/>
            <a:tailEnd/>
          </a:ln>
        </p:spPr>
        <p:txBody>
          <a:bodyPr wrap="none" anchor="ctr"/>
          <a:lstStyle/>
          <a:p>
            <a:endParaRPr lang="en-US" dirty="0"/>
          </a:p>
        </p:txBody>
      </p:sp>
      <p:pic>
        <p:nvPicPr>
          <p:cNvPr id="31746" name="Picture 2" descr="CMCP-OS2400 Industrial Radios">
            <a:hlinkClick r:id="rId3"/>
          </p:cNvPr>
          <p:cNvPicPr>
            <a:picLocks noChangeAspect="1" noChangeArrowheads="1"/>
          </p:cNvPicPr>
          <p:nvPr/>
        </p:nvPicPr>
        <p:blipFill>
          <a:blip r:embed="rId4" cstate="print"/>
          <a:srcRect/>
          <a:stretch>
            <a:fillRect/>
          </a:stretch>
        </p:blipFill>
        <p:spPr bwMode="auto">
          <a:xfrm>
            <a:off x="7620000" y="228600"/>
            <a:ext cx="952500" cy="1028701"/>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55"/>
          <p:cNvSpPr>
            <a:spLocks noChangeArrowheads="1"/>
          </p:cNvSpPr>
          <p:nvPr/>
        </p:nvSpPr>
        <p:spPr bwMode="auto">
          <a:xfrm>
            <a:off x="1143000" y="3048000"/>
            <a:ext cx="1219200" cy="1676400"/>
          </a:xfrm>
          <a:prstGeom prst="rect">
            <a:avLst/>
          </a:prstGeom>
          <a:solidFill>
            <a:schemeClr val="accent1"/>
          </a:solidFill>
          <a:ln w="19050">
            <a:solidFill>
              <a:schemeClr val="tx1"/>
            </a:solidFill>
            <a:miter lim="800000"/>
            <a:headEnd/>
            <a:tailEnd/>
          </a:ln>
        </p:spPr>
        <p:txBody>
          <a:bodyPr wrap="none" anchor="ctr"/>
          <a:lstStyle/>
          <a:p>
            <a:endParaRPr lang="en-US" dirty="0"/>
          </a:p>
        </p:txBody>
      </p:sp>
      <p:sp>
        <p:nvSpPr>
          <p:cNvPr id="17412" name="Line 24"/>
          <p:cNvSpPr>
            <a:spLocks noChangeShapeType="1"/>
          </p:cNvSpPr>
          <p:nvPr/>
        </p:nvSpPr>
        <p:spPr bwMode="auto">
          <a:xfrm>
            <a:off x="2362200" y="3352800"/>
            <a:ext cx="1600200" cy="1588"/>
          </a:xfrm>
          <a:prstGeom prst="line">
            <a:avLst/>
          </a:prstGeom>
          <a:noFill/>
          <a:ln w="9525">
            <a:solidFill>
              <a:schemeClr val="tx1"/>
            </a:solidFill>
            <a:round/>
            <a:headEnd/>
            <a:tailEnd/>
          </a:ln>
        </p:spPr>
        <p:txBody>
          <a:bodyPr/>
          <a:lstStyle/>
          <a:p>
            <a:endParaRPr lang="en-US" dirty="0"/>
          </a:p>
        </p:txBody>
      </p:sp>
      <p:sp>
        <p:nvSpPr>
          <p:cNvPr id="17413" name="Line 25"/>
          <p:cNvSpPr>
            <a:spLocks noChangeShapeType="1"/>
          </p:cNvSpPr>
          <p:nvPr/>
        </p:nvSpPr>
        <p:spPr bwMode="auto">
          <a:xfrm>
            <a:off x="2362200" y="4343400"/>
            <a:ext cx="1600200" cy="1588"/>
          </a:xfrm>
          <a:prstGeom prst="line">
            <a:avLst/>
          </a:prstGeom>
          <a:noFill/>
          <a:ln w="9525">
            <a:solidFill>
              <a:schemeClr val="tx1"/>
            </a:solidFill>
            <a:round/>
            <a:headEnd/>
            <a:tailEnd/>
          </a:ln>
        </p:spPr>
        <p:txBody>
          <a:bodyPr/>
          <a:lstStyle/>
          <a:p>
            <a:endParaRPr lang="en-US" dirty="0"/>
          </a:p>
        </p:txBody>
      </p:sp>
      <p:sp>
        <p:nvSpPr>
          <p:cNvPr id="17414" name="Line 26"/>
          <p:cNvSpPr>
            <a:spLocks noChangeShapeType="1"/>
          </p:cNvSpPr>
          <p:nvPr/>
        </p:nvSpPr>
        <p:spPr bwMode="auto">
          <a:xfrm>
            <a:off x="3962400" y="3352800"/>
            <a:ext cx="1588" cy="990600"/>
          </a:xfrm>
          <a:prstGeom prst="line">
            <a:avLst/>
          </a:prstGeom>
          <a:noFill/>
          <a:ln w="9525">
            <a:solidFill>
              <a:schemeClr val="tx1"/>
            </a:solidFill>
            <a:round/>
            <a:headEnd/>
            <a:tailEnd/>
          </a:ln>
        </p:spPr>
        <p:txBody>
          <a:bodyPr/>
          <a:lstStyle/>
          <a:p>
            <a:endParaRPr lang="en-US" dirty="0"/>
          </a:p>
        </p:txBody>
      </p:sp>
      <p:sp>
        <p:nvSpPr>
          <p:cNvPr id="17415" name="Rectangle 27"/>
          <p:cNvSpPr>
            <a:spLocks noChangeArrowheads="1"/>
          </p:cNvSpPr>
          <p:nvPr/>
        </p:nvSpPr>
        <p:spPr bwMode="auto">
          <a:xfrm>
            <a:off x="2514600" y="3352800"/>
            <a:ext cx="1219200" cy="76200"/>
          </a:xfrm>
          <a:prstGeom prst="rect">
            <a:avLst/>
          </a:prstGeom>
          <a:solidFill>
            <a:schemeClr val="folHlink"/>
          </a:solidFill>
          <a:ln w="9525">
            <a:solidFill>
              <a:schemeClr val="tx1"/>
            </a:solidFill>
            <a:miter lim="800000"/>
            <a:headEnd/>
            <a:tailEnd/>
          </a:ln>
        </p:spPr>
        <p:txBody>
          <a:bodyPr wrap="none" anchor="ctr"/>
          <a:lstStyle/>
          <a:p>
            <a:endParaRPr lang="en-US" dirty="0"/>
          </a:p>
        </p:txBody>
      </p:sp>
      <p:sp>
        <p:nvSpPr>
          <p:cNvPr id="17416" name="Rectangle 28"/>
          <p:cNvSpPr>
            <a:spLocks noChangeArrowheads="1"/>
          </p:cNvSpPr>
          <p:nvPr/>
        </p:nvSpPr>
        <p:spPr bwMode="auto">
          <a:xfrm>
            <a:off x="2514600" y="4267200"/>
            <a:ext cx="1219200" cy="76200"/>
          </a:xfrm>
          <a:prstGeom prst="rect">
            <a:avLst/>
          </a:prstGeom>
          <a:solidFill>
            <a:schemeClr val="folHlink"/>
          </a:solidFill>
          <a:ln w="9525">
            <a:solidFill>
              <a:schemeClr val="tx1"/>
            </a:solidFill>
            <a:miter lim="800000"/>
            <a:headEnd/>
            <a:tailEnd/>
          </a:ln>
        </p:spPr>
        <p:txBody>
          <a:bodyPr wrap="none" anchor="ctr"/>
          <a:lstStyle/>
          <a:p>
            <a:endParaRPr lang="en-US" dirty="0"/>
          </a:p>
        </p:txBody>
      </p:sp>
      <p:sp>
        <p:nvSpPr>
          <p:cNvPr id="17417" name="Rectangle 29"/>
          <p:cNvSpPr>
            <a:spLocks noChangeArrowheads="1"/>
          </p:cNvSpPr>
          <p:nvPr/>
        </p:nvSpPr>
        <p:spPr bwMode="auto">
          <a:xfrm>
            <a:off x="2590800" y="3429000"/>
            <a:ext cx="762000" cy="76200"/>
          </a:xfrm>
          <a:prstGeom prst="rect">
            <a:avLst/>
          </a:prstGeom>
          <a:solidFill>
            <a:schemeClr val="accent1"/>
          </a:solidFill>
          <a:ln w="9525">
            <a:solidFill>
              <a:schemeClr val="tx1"/>
            </a:solidFill>
            <a:miter lim="800000"/>
            <a:headEnd/>
            <a:tailEnd/>
          </a:ln>
        </p:spPr>
        <p:txBody>
          <a:bodyPr wrap="none" anchor="ctr"/>
          <a:lstStyle/>
          <a:p>
            <a:endParaRPr lang="en-US" dirty="0"/>
          </a:p>
        </p:txBody>
      </p:sp>
      <p:sp>
        <p:nvSpPr>
          <p:cNvPr id="17418" name="Rectangle 30"/>
          <p:cNvSpPr>
            <a:spLocks noChangeArrowheads="1"/>
          </p:cNvSpPr>
          <p:nvPr/>
        </p:nvSpPr>
        <p:spPr bwMode="auto">
          <a:xfrm>
            <a:off x="2590800" y="4191000"/>
            <a:ext cx="762000" cy="76200"/>
          </a:xfrm>
          <a:prstGeom prst="rect">
            <a:avLst/>
          </a:prstGeom>
          <a:solidFill>
            <a:schemeClr val="accent1"/>
          </a:solidFill>
          <a:ln w="9525">
            <a:solidFill>
              <a:schemeClr val="tx1"/>
            </a:solidFill>
            <a:miter lim="800000"/>
            <a:headEnd/>
            <a:tailEnd/>
          </a:ln>
        </p:spPr>
        <p:txBody>
          <a:bodyPr wrap="none" anchor="ctr"/>
          <a:lstStyle/>
          <a:p>
            <a:endParaRPr lang="en-US" dirty="0"/>
          </a:p>
        </p:txBody>
      </p:sp>
      <p:sp>
        <p:nvSpPr>
          <p:cNvPr id="17419" name="AutoShape 31"/>
          <p:cNvSpPr>
            <a:spLocks/>
          </p:cNvSpPr>
          <p:nvPr/>
        </p:nvSpPr>
        <p:spPr bwMode="auto">
          <a:xfrm>
            <a:off x="2667000" y="3505200"/>
            <a:ext cx="76200" cy="685800"/>
          </a:xfrm>
          <a:prstGeom prst="rightBracket">
            <a:avLst>
              <a:gd name="adj" fmla="val 75000"/>
            </a:avLst>
          </a:prstGeom>
          <a:noFill/>
          <a:ln w="9525">
            <a:solidFill>
              <a:schemeClr val="tx1"/>
            </a:solidFill>
            <a:round/>
            <a:headEnd/>
            <a:tailEnd/>
          </a:ln>
        </p:spPr>
        <p:txBody>
          <a:bodyPr wrap="none" anchor="ctr"/>
          <a:lstStyle/>
          <a:p>
            <a:endParaRPr lang="en-US" dirty="0"/>
          </a:p>
        </p:txBody>
      </p:sp>
      <p:sp>
        <p:nvSpPr>
          <p:cNvPr id="17420" name="AutoShape 32"/>
          <p:cNvSpPr>
            <a:spLocks/>
          </p:cNvSpPr>
          <p:nvPr/>
        </p:nvSpPr>
        <p:spPr bwMode="auto">
          <a:xfrm rot="10861445">
            <a:off x="3200400" y="3505200"/>
            <a:ext cx="76200" cy="685800"/>
          </a:xfrm>
          <a:prstGeom prst="rightBracket">
            <a:avLst>
              <a:gd name="adj" fmla="val 75000"/>
            </a:avLst>
          </a:prstGeom>
          <a:noFill/>
          <a:ln w="9525">
            <a:solidFill>
              <a:schemeClr val="tx1"/>
            </a:solidFill>
            <a:round/>
            <a:headEnd/>
            <a:tailEnd/>
          </a:ln>
        </p:spPr>
        <p:txBody>
          <a:bodyPr wrap="none" anchor="ctr"/>
          <a:lstStyle/>
          <a:p>
            <a:endParaRPr lang="en-US" dirty="0"/>
          </a:p>
        </p:txBody>
      </p:sp>
      <p:sp>
        <p:nvSpPr>
          <p:cNvPr id="17421" name="AutoShape 33"/>
          <p:cNvSpPr>
            <a:spLocks noChangeArrowheads="1"/>
          </p:cNvSpPr>
          <p:nvPr/>
        </p:nvSpPr>
        <p:spPr bwMode="auto">
          <a:xfrm>
            <a:off x="2819400" y="3657600"/>
            <a:ext cx="304800" cy="304800"/>
          </a:xfrm>
          <a:custGeom>
            <a:avLst/>
            <a:gdLst>
              <a:gd name="T0" fmla="*/ 152400 w 21600"/>
              <a:gd name="T1" fmla="*/ 0 h 21600"/>
              <a:gd name="T2" fmla="*/ 44633 w 21600"/>
              <a:gd name="T3" fmla="*/ 44633 h 21600"/>
              <a:gd name="T4" fmla="*/ 0 w 21600"/>
              <a:gd name="T5" fmla="*/ 152400 h 21600"/>
              <a:gd name="T6" fmla="*/ 44633 w 21600"/>
              <a:gd name="T7" fmla="*/ 260167 h 21600"/>
              <a:gd name="T8" fmla="*/ 152400 w 21600"/>
              <a:gd name="T9" fmla="*/ 304800 h 21600"/>
              <a:gd name="T10" fmla="*/ 260167 w 21600"/>
              <a:gd name="T11" fmla="*/ 260167 h 21600"/>
              <a:gd name="T12" fmla="*/ 304800 w 21600"/>
              <a:gd name="T13" fmla="*/ 152400 h 21600"/>
              <a:gd name="T14" fmla="*/ 260167 w 21600"/>
              <a:gd name="T15" fmla="*/ 44633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accent1"/>
          </a:solidFill>
          <a:ln w="9525">
            <a:solidFill>
              <a:schemeClr val="tx1"/>
            </a:solidFill>
            <a:round/>
            <a:headEnd/>
            <a:tailEnd/>
          </a:ln>
        </p:spPr>
        <p:txBody>
          <a:bodyPr wrap="none" anchor="ctr"/>
          <a:lstStyle/>
          <a:p>
            <a:endParaRPr lang="en-US" dirty="0"/>
          </a:p>
        </p:txBody>
      </p:sp>
      <p:sp>
        <p:nvSpPr>
          <p:cNvPr id="17422" name="Rectangle 34"/>
          <p:cNvSpPr>
            <a:spLocks noChangeArrowheads="1"/>
          </p:cNvSpPr>
          <p:nvPr/>
        </p:nvSpPr>
        <p:spPr bwMode="auto">
          <a:xfrm>
            <a:off x="3200400" y="3733800"/>
            <a:ext cx="2819400" cy="228600"/>
          </a:xfrm>
          <a:prstGeom prst="rect">
            <a:avLst/>
          </a:prstGeom>
          <a:solidFill>
            <a:srgbClr val="DDDDDD"/>
          </a:solidFill>
          <a:ln w="9525">
            <a:solidFill>
              <a:schemeClr val="tx1"/>
            </a:solidFill>
            <a:miter lim="800000"/>
            <a:headEnd/>
            <a:tailEnd/>
          </a:ln>
        </p:spPr>
        <p:txBody>
          <a:bodyPr wrap="none" anchor="ctr"/>
          <a:lstStyle/>
          <a:p>
            <a:endParaRPr lang="en-US" dirty="0"/>
          </a:p>
        </p:txBody>
      </p:sp>
      <p:sp>
        <p:nvSpPr>
          <p:cNvPr id="17423" name="Line 35"/>
          <p:cNvSpPr>
            <a:spLocks noChangeShapeType="1"/>
          </p:cNvSpPr>
          <p:nvPr/>
        </p:nvSpPr>
        <p:spPr bwMode="auto">
          <a:xfrm>
            <a:off x="3962400" y="3505200"/>
            <a:ext cx="762000" cy="0"/>
          </a:xfrm>
          <a:prstGeom prst="line">
            <a:avLst/>
          </a:prstGeom>
          <a:noFill/>
          <a:ln w="9525">
            <a:solidFill>
              <a:schemeClr val="tx1"/>
            </a:solidFill>
            <a:round/>
            <a:headEnd/>
            <a:tailEnd/>
          </a:ln>
        </p:spPr>
        <p:txBody>
          <a:bodyPr/>
          <a:lstStyle/>
          <a:p>
            <a:endParaRPr lang="en-US" dirty="0"/>
          </a:p>
        </p:txBody>
      </p:sp>
      <p:sp>
        <p:nvSpPr>
          <p:cNvPr id="17424" name="Line 36"/>
          <p:cNvSpPr>
            <a:spLocks noChangeShapeType="1"/>
          </p:cNvSpPr>
          <p:nvPr/>
        </p:nvSpPr>
        <p:spPr bwMode="auto">
          <a:xfrm>
            <a:off x="3962400" y="4191000"/>
            <a:ext cx="762000" cy="0"/>
          </a:xfrm>
          <a:prstGeom prst="line">
            <a:avLst/>
          </a:prstGeom>
          <a:noFill/>
          <a:ln w="9525">
            <a:solidFill>
              <a:schemeClr val="tx1"/>
            </a:solidFill>
            <a:round/>
            <a:headEnd/>
            <a:tailEnd/>
          </a:ln>
        </p:spPr>
        <p:txBody>
          <a:bodyPr/>
          <a:lstStyle/>
          <a:p>
            <a:endParaRPr lang="en-US" dirty="0"/>
          </a:p>
        </p:txBody>
      </p:sp>
      <p:sp>
        <p:nvSpPr>
          <p:cNvPr id="17425" name="Rectangle 37"/>
          <p:cNvSpPr>
            <a:spLocks noChangeArrowheads="1"/>
          </p:cNvSpPr>
          <p:nvPr/>
        </p:nvSpPr>
        <p:spPr bwMode="auto">
          <a:xfrm>
            <a:off x="4724400" y="3352800"/>
            <a:ext cx="1524000" cy="990600"/>
          </a:xfrm>
          <a:prstGeom prst="rect">
            <a:avLst/>
          </a:prstGeom>
          <a:noFill/>
          <a:ln w="9525">
            <a:solidFill>
              <a:schemeClr val="tx1"/>
            </a:solidFill>
            <a:miter lim="800000"/>
            <a:headEnd/>
            <a:tailEnd/>
          </a:ln>
        </p:spPr>
        <p:txBody>
          <a:bodyPr wrap="none" anchor="ctr"/>
          <a:lstStyle/>
          <a:p>
            <a:endParaRPr lang="en-US" dirty="0"/>
          </a:p>
        </p:txBody>
      </p:sp>
      <p:sp>
        <p:nvSpPr>
          <p:cNvPr id="17426" name="Rectangle 38"/>
          <p:cNvSpPr>
            <a:spLocks noChangeArrowheads="1"/>
          </p:cNvSpPr>
          <p:nvPr/>
        </p:nvSpPr>
        <p:spPr bwMode="auto">
          <a:xfrm>
            <a:off x="4876800" y="4267200"/>
            <a:ext cx="1219200" cy="76200"/>
          </a:xfrm>
          <a:prstGeom prst="rect">
            <a:avLst/>
          </a:prstGeom>
          <a:solidFill>
            <a:schemeClr val="folHlink"/>
          </a:solidFill>
          <a:ln w="9525">
            <a:solidFill>
              <a:schemeClr val="tx1"/>
            </a:solidFill>
            <a:miter lim="800000"/>
            <a:headEnd/>
            <a:tailEnd/>
          </a:ln>
        </p:spPr>
        <p:txBody>
          <a:bodyPr wrap="none" anchor="ctr"/>
          <a:lstStyle/>
          <a:p>
            <a:endParaRPr lang="en-US" dirty="0"/>
          </a:p>
        </p:txBody>
      </p:sp>
      <p:sp>
        <p:nvSpPr>
          <p:cNvPr id="17427" name="Rectangle 39"/>
          <p:cNvSpPr>
            <a:spLocks noChangeArrowheads="1"/>
          </p:cNvSpPr>
          <p:nvPr/>
        </p:nvSpPr>
        <p:spPr bwMode="auto">
          <a:xfrm>
            <a:off x="4876800" y="3352800"/>
            <a:ext cx="1219200" cy="76200"/>
          </a:xfrm>
          <a:prstGeom prst="rect">
            <a:avLst/>
          </a:prstGeom>
          <a:solidFill>
            <a:schemeClr val="folHlink"/>
          </a:solidFill>
          <a:ln w="9525">
            <a:solidFill>
              <a:schemeClr val="tx1"/>
            </a:solidFill>
            <a:miter lim="800000"/>
            <a:headEnd/>
            <a:tailEnd/>
          </a:ln>
        </p:spPr>
        <p:txBody>
          <a:bodyPr wrap="none" anchor="ctr"/>
          <a:lstStyle/>
          <a:p>
            <a:endParaRPr lang="en-US" dirty="0"/>
          </a:p>
        </p:txBody>
      </p:sp>
      <p:sp>
        <p:nvSpPr>
          <p:cNvPr id="17428" name="Rectangle 40"/>
          <p:cNvSpPr>
            <a:spLocks noChangeArrowheads="1"/>
          </p:cNvSpPr>
          <p:nvPr/>
        </p:nvSpPr>
        <p:spPr bwMode="auto">
          <a:xfrm>
            <a:off x="4953000" y="3505200"/>
            <a:ext cx="990600" cy="685800"/>
          </a:xfrm>
          <a:prstGeom prst="rect">
            <a:avLst/>
          </a:prstGeom>
          <a:solidFill>
            <a:schemeClr val="accent1"/>
          </a:solidFill>
          <a:ln w="9525">
            <a:solidFill>
              <a:schemeClr val="tx1"/>
            </a:solidFill>
            <a:miter lim="800000"/>
            <a:headEnd/>
            <a:tailEnd/>
          </a:ln>
        </p:spPr>
        <p:txBody>
          <a:bodyPr wrap="none" anchor="ctr"/>
          <a:lstStyle/>
          <a:p>
            <a:endParaRPr lang="en-US" dirty="0"/>
          </a:p>
        </p:txBody>
      </p:sp>
      <p:sp>
        <p:nvSpPr>
          <p:cNvPr id="17429" name="Rectangle 41"/>
          <p:cNvSpPr>
            <a:spLocks noChangeArrowheads="1"/>
          </p:cNvSpPr>
          <p:nvPr/>
        </p:nvSpPr>
        <p:spPr bwMode="auto">
          <a:xfrm>
            <a:off x="5334000" y="3429000"/>
            <a:ext cx="228600" cy="838200"/>
          </a:xfrm>
          <a:prstGeom prst="rect">
            <a:avLst/>
          </a:prstGeom>
          <a:solidFill>
            <a:schemeClr val="accent1"/>
          </a:solidFill>
          <a:ln w="9525">
            <a:solidFill>
              <a:schemeClr val="tx1"/>
            </a:solidFill>
            <a:miter lim="800000"/>
            <a:headEnd/>
            <a:tailEnd/>
          </a:ln>
        </p:spPr>
        <p:txBody>
          <a:bodyPr wrap="none" anchor="ctr"/>
          <a:lstStyle/>
          <a:p>
            <a:endParaRPr lang="en-US" dirty="0"/>
          </a:p>
        </p:txBody>
      </p:sp>
      <p:sp>
        <p:nvSpPr>
          <p:cNvPr id="17430" name="Rectangle 42"/>
          <p:cNvSpPr>
            <a:spLocks noChangeArrowheads="1"/>
          </p:cNvSpPr>
          <p:nvPr/>
        </p:nvSpPr>
        <p:spPr bwMode="auto">
          <a:xfrm>
            <a:off x="5638800" y="3429000"/>
            <a:ext cx="76200" cy="838200"/>
          </a:xfrm>
          <a:prstGeom prst="rect">
            <a:avLst/>
          </a:prstGeom>
          <a:solidFill>
            <a:schemeClr val="accent1"/>
          </a:solidFill>
          <a:ln w="9525">
            <a:solidFill>
              <a:schemeClr val="tx1"/>
            </a:solidFill>
            <a:miter lim="800000"/>
            <a:headEnd/>
            <a:tailEnd/>
          </a:ln>
        </p:spPr>
        <p:txBody>
          <a:bodyPr wrap="none" anchor="ctr"/>
          <a:lstStyle/>
          <a:p>
            <a:endParaRPr lang="en-US" dirty="0"/>
          </a:p>
        </p:txBody>
      </p:sp>
      <p:sp>
        <p:nvSpPr>
          <p:cNvPr id="17431" name="Rectangle 43"/>
          <p:cNvSpPr>
            <a:spLocks noChangeArrowheads="1"/>
          </p:cNvSpPr>
          <p:nvPr/>
        </p:nvSpPr>
        <p:spPr bwMode="auto">
          <a:xfrm>
            <a:off x="5791200" y="3429000"/>
            <a:ext cx="76200" cy="838200"/>
          </a:xfrm>
          <a:prstGeom prst="rect">
            <a:avLst/>
          </a:prstGeom>
          <a:solidFill>
            <a:schemeClr val="accent1"/>
          </a:solidFill>
          <a:ln w="9525">
            <a:solidFill>
              <a:schemeClr val="tx1"/>
            </a:solidFill>
            <a:miter lim="800000"/>
            <a:headEnd/>
            <a:tailEnd/>
          </a:ln>
        </p:spPr>
        <p:txBody>
          <a:bodyPr wrap="none" anchor="ctr"/>
          <a:lstStyle/>
          <a:p>
            <a:endParaRPr lang="en-US" dirty="0"/>
          </a:p>
        </p:txBody>
      </p:sp>
      <p:sp>
        <p:nvSpPr>
          <p:cNvPr id="17432" name="Rectangle 44"/>
          <p:cNvSpPr>
            <a:spLocks noChangeArrowheads="1"/>
          </p:cNvSpPr>
          <p:nvPr/>
        </p:nvSpPr>
        <p:spPr bwMode="auto">
          <a:xfrm>
            <a:off x="5181600" y="3429000"/>
            <a:ext cx="76200" cy="838200"/>
          </a:xfrm>
          <a:prstGeom prst="rect">
            <a:avLst/>
          </a:prstGeom>
          <a:solidFill>
            <a:schemeClr val="accent1"/>
          </a:solidFill>
          <a:ln w="9525">
            <a:solidFill>
              <a:schemeClr val="tx1"/>
            </a:solidFill>
            <a:miter lim="800000"/>
            <a:headEnd/>
            <a:tailEnd/>
          </a:ln>
        </p:spPr>
        <p:txBody>
          <a:bodyPr wrap="none" anchor="ctr"/>
          <a:lstStyle/>
          <a:p>
            <a:endParaRPr lang="en-US" dirty="0"/>
          </a:p>
        </p:txBody>
      </p:sp>
      <p:sp>
        <p:nvSpPr>
          <p:cNvPr id="17433" name="Rectangle 45"/>
          <p:cNvSpPr>
            <a:spLocks noChangeArrowheads="1"/>
          </p:cNvSpPr>
          <p:nvPr/>
        </p:nvSpPr>
        <p:spPr bwMode="auto">
          <a:xfrm>
            <a:off x="5029200" y="3429000"/>
            <a:ext cx="76200" cy="838200"/>
          </a:xfrm>
          <a:prstGeom prst="rect">
            <a:avLst/>
          </a:prstGeom>
          <a:solidFill>
            <a:schemeClr val="accent1"/>
          </a:solidFill>
          <a:ln w="9525">
            <a:solidFill>
              <a:schemeClr val="tx1"/>
            </a:solidFill>
            <a:miter lim="800000"/>
            <a:headEnd/>
            <a:tailEnd/>
          </a:ln>
        </p:spPr>
        <p:txBody>
          <a:bodyPr wrap="none" anchor="ctr"/>
          <a:lstStyle/>
          <a:p>
            <a:endParaRPr lang="en-US" dirty="0"/>
          </a:p>
        </p:txBody>
      </p:sp>
      <p:sp>
        <p:nvSpPr>
          <p:cNvPr id="17434" name="Line 46"/>
          <p:cNvSpPr>
            <a:spLocks noChangeShapeType="1"/>
          </p:cNvSpPr>
          <p:nvPr/>
        </p:nvSpPr>
        <p:spPr bwMode="auto">
          <a:xfrm>
            <a:off x="3962400" y="3352800"/>
            <a:ext cx="1588" cy="990600"/>
          </a:xfrm>
          <a:prstGeom prst="line">
            <a:avLst/>
          </a:prstGeom>
          <a:noFill/>
          <a:ln w="9525">
            <a:solidFill>
              <a:schemeClr val="tx1"/>
            </a:solidFill>
            <a:round/>
            <a:headEnd/>
            <a:tailEnd/>
          </a:ln>
        </p:spPr>
        <p:txBody>
          <a:bodyPr/>
          <a:lstStyle/>
          <a:p>
            <a:endParaRPr lang="en-US" dirty="0"/>
          </a:p>
        </p:txBody>
      </p:sp>
      <p:sp>
        <p:nvSpPr>
          <p:cNvPr id="17435" name="Rectangle 47"/>
          <p:cNvSpPr>
            <a:spLocks noChangeArrowheads="1"/>
          </p:cNvSpPr>
          <p:nvPr/>
        </p:nvSpPr>
        <p:spPr bwMode="auto">
          <a:xfrm>
            <a:off x="4648200" y="3581400"/>
            <a:ext cx="76200" cy="152400"/>
          </a:xfrm>
          <a:prstGeom prst="rect">
            <a:avLst/>
          </a:prstGeom>
          <a:solidFill>
            <a:schemeClr val="accent1"/>
          </a:solidFill>
          <a:ln w="9525">
            <a:solidFill>
              <a:schemeClr val="tx1"/>
            </a:solidFill>
            <a:miter lim="800000"/>
            <a:headEnd/>
            <a:tailEnd/>
          </a:ln>
        </p:spPr>
        <p:txBody>
          <a:bodyPr wrap="none" anchor="ctr"/>
          <a:lstStyle/>
          <a:p>
            <a:endParaRPr lang="en-US" dirty="0"/>
          </a:p>
        </p:txBody>
      </p:sp>
      <p:sp>
        <p:nvSpPr>
          <p:cNvPr id="17436" name="Rectangle 48"/>
          <p:cNvSpPr>
            <a:spLocks noChangeArrowheads="1"/>
          </p:cNvSpPr>
          <p:nvPr/>
        </p:nvSpPr>
        <p:spPr bwMode="auto">
          <a:xfrm>
            <a:off x="4648200" y="3962400"/>
            <a:ext cx="76200" cy="152400"/>
          </a:xfrm>
          <a:prstGeom prst="rect">
            <a:avLst/>
          </a:prstGeom>
          <a:solidFill>
            <a:schemeClr val="accent1"/>
          </a:solidFill>
          <a:ln w="9525">
            <a:solidFill>
              <a:schemeClr val="tx1"/>
            </a:solidFill>
            <a:miter lim="800000"/>
            <a:headEnd/>
            <a:tailEnd/>
          </a:ln>
        </p:spPr>
        <p:txBody>
          <a:bodyPr wrap="none" anchor="ctr"/>
          <a:lstStyle/>
          <a:p>
            <a:endParaRPr lang="en-US" dirty="0"/>
          </a:p>
        </p:txBody>
      </p:sp>
      <p:sp>
        <p:nvSpPr>
          <p:cNvPr id="17437" name="Oval 52"/>
          <p:cNvSpPr>
            <a:spLocks noChangeArrowheads="1"/>
          </p:cNvSpPr>
          <p:nvPr/>
        </p:nvSpPr>
        <p:spPr bwMode="auto">
          <a:xfrm>
            <a:off x="1295400" y="3429000"/>
            <a:ext cx="914400" cy="914400"/>
          </a:xfrm>
          <a:prstGeom prst="ellipse">
            <a:avLst/>
          </a:prstGeom>
          <a:solidFill>
            <a:srgbClr val="DDDDDD"/>
          </a:solidFill>
          <a:ln w="12700">
            <a:solidFill>
              <a:schemeClr val="tx1"/>
            </a:solidFill>
            <a:round/>
            <a:headEnd/>
            <a:tailEnd/>
          </a:ln>
        </p:spPr>
        <p:txBody>
          <a:bodyPr wrap="none" anchor="ctr"/>
          <a:lstStyle/>
          <a:p>
            <a:endParaRPr lang="en-US" dirty="0"/>
          </a:p>
        </p:txBody>
      </p:sp>
      <p:sp>
        <p:nvSpPr>
          <p:cNvPr id="17438" name="AutoShape 53"/>
          <p:cNvSpPr>
            <a:spLocks noChangeArrowheads="1"/>
          </p:cNvSpPr>
          <p:nvPr/>
        </p:nvSpPr>
        <p:spPr bwMode="auto">
          <a:xfrm rot="14849061">
            <a:off x="2057400" y="3486150"/>
            <a:ext cx="374650" cy="1143000"/>
          </a:xfrm>
          <a:custGeom>
            <a:avLst/>
            <a:gdLst>
              <a:gd name="T0" fmla="*/ 327819 w 21600"/>
              <a:gd name="T1" fmla="*/ 571500 h 21600"/>
              <a:gd name="T2" fmla="*/ 187325 w 21600"/>
              <a:gd name="T3" fmla="*/ 1143000 h 21600"/>
              <a:gd name="T4" fmla="*/ 46831 w 21600"/>
              <a:gd name="T5" fmla="*/ 571500 h 21600"/>
              <a:gd name="T6" fmla="*/ 187325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DDDDDD"/>
          </a:solidFill>
          <a:ln w="9525">
            <a:solidFill>
              <a:schemeClr val="tx1"/>
            </a:solidFill>
            <a:miter lim="800000"/>
            <a:headEnd/>
            <a:tailEnd/>
          </a:ln>
        </p:spPr>
        <p:txBody>
          <a:bodyPr wrap="none" anchor="ctr"/>
          <a:lstStyle/>
          <a:p>
            <a:endParaRPr lang="en-US" dirty="0"/>
          </a:p>
        </p:txBody>
      </p:sp>
      <p:sp>
        <p:nvSpPr>
          <p:cNvPr id="17439" name="Oval 54"/>
          <p:cNvSpPr>
            <a:spLocks noChangeArrowheads="1"/>
          </p:cNvSpPr>
          <p:nvPr/>
        </p:nvSpPr>
        <p:spPr bwMode="auto">
          <a:xfrm>
            <a:off x="1752600" y="4114800"/>
            <a:ext cx="228600" cy="228600"/>
          </a:xfrm>
          <a:prstGeom prst="ellipse">
            <a:avLst/>
          </a:prstGeom>
          <a:solidFill>
            <a:schemeClr val="folHlink"/>
          </a:solidFill>
          <a:ln w="9525">
            <a:solidFill>
              <a:schemeClr val="tx1"/>
            </a:solidFill>
            <a:round/>
            <a:headEnd/>
            <a:tailEnd/>
          </a:ln>
        </p:spPr>
        <p:txBody>
          <a:bodyPr wrap="none" anchor="ctr"/>
          <a:lstStyle/>
          <a:p>
            <a:endParaRPr lang="en-US" dirty="0"/>
          </a:p>
        </p:txBody>
      </p:sp>
      <p:sp>
        <p:nvSpPr>
          <p:cNvPr id="17440" name="Rectangle 56"/>
          <p:cNvSpPr>
            <a:spLocks noChangeArrowheads="1"/>
          </p:cNvSpPr>
          <p:nvPr/>
        </p:nvSpPr>
        <p:spPr bwMode="auto">
          <a:xfrm>
            <a:off x="2667000" y="4343400"/>
            <a:ext cx="685800" cy="381000"/>
          </a:xfrm>
          <a:prstGeom prst="rect">
            <a:avLst/>
          </a:prstGeom>
          <a:solidFill>
            <a:schemeClr val="accent1"/>
          </a:solidFill>
          <a:ln w="9525">
            <a:solidFill>
              <a:schemeClr val="tx1"/>
            </a:solidFill>
            <a:miter lim="800000"/>
            <a:headEnd/>
            <a:tailEnd/>
          </a:ln>
        </p:spPr>
        <p:txBody>
          <a:bodyPr wrap="none" anchor="ctr"/>
          <a:lstStyle/>
          <a:p>
            <a:endParaRPr lang="en-US" dirty="0"/>
          </a:p>
        </p:txBody>
      </p:sp>
      <p:sp>
        <p:nvSpPr>
          <p:cNvPr id="17441" name="Line 57"/>
          <p:cNvSpPr>
            <a:spLocks noChangeShapeType="1"/>
          </p:cNvSpPr>
          <p:nvPr/>
        </p:nvSpPr>
        <p:spPr bwMode="auto">
          <a:xfrm>
            <a:off x="2362200" y="3886200"/>
            <a:ext cx="0" cy="304800"/>
          </a:xfrm>
          <a:prstGeom prst="line">
            <a:avLst/>
          </a:prstGeom>
          <a:noFill/>
          <a:ln w="9525">
            <a:solidFill>
              <a:schemeClr val="tx1"/>
            </a:solidFill>
            <a:round/>
            <a:headEnd/>
            <a:tailEnd/>
          </a:ln>
        </p:spPr>
        <p:txBody>
          <a:bodyPr/>
          <a:lstStyle/>
          <a:p>
            <a:endParaRPr lang="en-US" dirty="0"/>
          </a:p>
        </p:txBody>
      </p:sp>
      <p:sp>
        <p:nvSpPr>
          <p:cNvPr id="17442" name="Line 58"/>
          <p:cNvSpPr>
            <a:spLocks noChangeShapeType="1"/>
          </p:cNvSpPr>
          <p:nvPr/>
        </p:nvSpPr>
        <p:spPr bwMode="auto">
          <a:xfrm>
            <a:off x="457200" y="4724400"/>
            <a:ext cx="4191000" cy="0"/>
          </a:xfrm>
          <a:prstGeom prst="line">
            <a:avLst/>
          </a:prstGeom>
          <a:noFill/>
          <a:ln w="9525">
            <a:solidFill>
              <a:schemeClr val="tx1"/>
            </a:solidFill>
            <a:round/>
            <a:headEnd/>
            <a:tailEnd/>
          </a:ln>
        </p:spPr>
        <p:txBody>
          <a:bodyPr/>
          <a:lstStyle/>
          <a:p>
            <a:endParaRPr lang="en-US" dirty="0"/>
          </a:p>
        </p:txBody>
      </p:sp>
      <p:sp>
        <p:nvSpPr>
          <p:cNvPr id="17443" name="Text Box 61"/>
          <p:cNvSpPr txBox="1">
            <a:spLocks noChangeArrowheads="1"/>
          </p:cNvSpPr>
          <p:nvPr/>
        </p:nvSpPr>
        <p:spPr bwMode="auto">
          <a:xfrm>
            <a:off x="4191000" y="2362200"/>
            <a:ext cx="1295400" cy="671513"/>
          </a:xfrm>
          <a:prstGeom prst="rect">
            <a:avLst/>
          </a:prstGeom>
          <a:noFill/>
          <a:ln w="9525">
            <a:noFill/>
            <a:miter lim="800000"/>
            <a:headEnd/>
            <a:tailEnd/>
          </a:ln>
        </p:spPr>
        <p:txBody>
          <a:bodyPr>
            <a:spAutoFit/>
          </a:bodyPr>
          <a:lstStyle/>
          <a:p>
            <a:pPr>
              <a:buClr>
                <a:srgbClr val="F04510"/>
              </a:buClr>
              <a:buFont typeface="Wingdings" pitchFamily="2" charset="2"/>
              <a:buNone/>
            </a:pPr>
            <a:r>
              <a:rPr lang="en-US" sz="2000" dirty="0">
                <a:solidFill>
                  <a:srgbClr val="F04510"/>
                </a:solidFill>
                <a:latin typeface="Arial" charset="0"/>
              </a:rPr>
              <a:t> </a:t>
            </a:r>
            <a:r>
              <a:rPr lang="en-US" sz="1800" dirty="0">
                <a:solidFill>
                  <a:schemeClr val="accent2"/>
                </a:solidFill>
                <a:latin typeface="Arial" charset="0"/>
              </a:rPr>
              <a:t>F=PA</a:t>
            </a:r>
          </a:p>
          <a:p>
            <a:pPr>
              <a:buClr>
                <a:srgbClr val="F04510"/>
              </a:buClr>
              <a:buFont typeface="Wingdings" pitchFamily="2" charset="2"/>
              <a:buNone/>
            </a:pPr>
            <a:r>
              <a:rPr lang="en-US" sz="1800" dirty="0">
                <a:solidFill>
                  <a:schemeClr val="accent2"/>
                </a:solidFill>
                <a:latin typeface="Arial" charset="0"/>
              </a:rPr>
              <a:t>Inboard</a:t>
            </a:r>
            <a:endParaRPr lang="en-US" sz="1800" dirty="0">
              <a:solidFill>
                <a:srgbClr val="F04510"/>
              </a:solidFill>
              <a:latin typeface="Arial" charset="0"/>
            </a:endParaRPr>
          </a:p>
        </p:txBody>
      </p:sp>
      <p:sp>
        <p:nvSpPr>
          <p:cNvPr id="17444" name="Text Box 62"/>
          <p:cNvSpPr txBox="1">
            <a:spLocks noChangeArrowheads="1"/>
          </p:cNvSpPr>
          <p:nvPr/>
        </p:nvSpPr>
        <p:spPr bwMode="auto">
          <a:xfrm>
            <a:off x="6248400" y="2362200"/>
            <a:ext cx="1371600" cy="671513"/>
          </a:xfrm>
          <a:prstGeom prst="rect">
            <a:avLst/>
          </a:prstGeom>
          <a:noFill/>
          <a:ln w="9525">
            <a:noFill/>
            <a:miter lim="800000"/>
            <a:headEnd/>
            <a:tailEnd/>
          </a:ln>
        </p:spPr>
        <p:txBody>
          <a:bodyPr>
            <a:spAutoFit/>
          </a:bodyPr>
          <a:lstStyle/>
          <a:p>
            <a:pPr>
              <a:buClr>
                <a:srgbClr val="F04510"/>
              </a:buClr>
              <a:buFont typeface="Wingdings" pitchFamily="2" charset="2"/>
              <a:buNone/>
            </a:pPr>
            <a:r>
              <a:rPr lang="en-US" sz="2000" dirty="0">
                <a:solidFill>
                  <a:srgbClr val="F04510"/>
                </a:solidFill>
                <a:latin typeface="Arial" charset="0"/>
              </a:rPr>
              <a:t> </a:t>
            </a:r>
            <a:r>
              <a:rPr lang="en-US" sz="1800" dirty="0">
                <a:solidFill>
                  <a:schemeClr val="accent2"/>
                </a:solidFill>
                <a:latin typeface="Arial" charset="0"/>
              </a:rPr>
              <a:t>F=PA</a:t>
            </a:r>
          </a:p>
          <a:p>
            <a:pPr>
              <a:buClr>
                <a:srgbClr val="F04510"/>
              </a:buClr>
              <a:buFont typeface="Wingdings" pitchFamily="2" charset="2"/>
              <a:buNone/>
            </a:pPr>
            <a:r>
              <a:rPr lang="en-US" sz="1800" dirty="0">
                <a:solidFill>
                  <a:schemeClr val="accent2"/>
                </a:solidFill>
                <a:latin typeface="Arial" charset="0"/>
              </a:rPr>
              <a:t>Outboard</a:t>
            </a:r>
            <a:endParaRPr lang="en-US" sz="1800" dirty="0">
              <a:solidFill>
                <a:srgbClr val="F04510"/>
              </a:solidFill>
              <a:latin typeface="Arial" charset="0"/>
            </a:endParaRPr>
          </a:p>
        </p:txBody>
      </p:sp>
      <p:sp>
        <p:nvSpPr>
          <p:cNvPr id="17445" name="Line 63"/>
          <p:cNvSpPr>
            <a:spLocks noChangeShapeType="1"/>
          </p:cNvSpPr>
          <p:nvPr/>
        </p:nvSpPr>
        <p:spPr bwMode="auto">
          <a:xfrm>
            <a:off x="4572000" y="2971800"/>
            <a:ext cx="228600" cy="533400"/>
          </a:xfrm>
          <a:prstGeom prst="line">
            <a:avLst/>
          </a:prstGeom>
          <a:noFill/>
          <a:ln w="9525">
            <a:solidFill>
              <a:schemeClr val="accent2"/>
            </a:solidFill>
            <a:round/>
            <a:headEnd/>
            <a:tailEnd type="triangle" w="med" len="med"/>
          </a:ln>
        </p:spPr>
        <p:txBody>
          <a:bodyPr/>
          <a:lstStyle/>
          <a:p>
            <a:endParaRPr lang="en-US" dirty="0"/>
          </a:p>
        </p:txBody>
      </p:sp>
      <p:sp>
        <p:nvSpPr>
          <p:cNvPr id="17446" name="Line 64"/>
          <p:cNvSpPr>
            <a:spLocks noChangeShapeType="1"/>
          </p:cNvSpPr>
          <p:nvPr/>
        </p:nvSpPr>
        <p:spPr bwMode="auto">
          <a:xfrm flipH="1">
            <a:off x="6096000" y="2971800"/>
            <a:ext cx="533400" cy="533400"/>
          </a:xfrm>
          <a:prstGeom prst="line">
            <a:avLst/>
          </a:prstGeom>
          <a:noFill/>
          <a:ln w="9525">
            <a:solidFill>
              <a:schemeClr val="accent2"/>
            </a:solidFill>
            <a:round/>
            <a:headEnd/>
            <a:tailEnd type="triangle" w="med" len="med"/>
          </a:ln>
        </p:spPr>
        <p:txBody>
          <a:bodyPr/>
          <a:lstStyle/>
          <a:p>
            <a:endParaRPr lang="en-US" dirty="0"/>
          </a:p>
        </p:txBody>
      </p:sp>
      <p:sp>
        <p:nvSpPr>
          <p:cNvPr id="17447" name="Rectangle 65"/>
          <p:cNvSpPr>
            <a:spLocks noChangeArrowheads="1"/>
          </p:cNvSpPr>
          <p:nvPr/>
        </p:nvSpPr>
        <p:spPr bwMode="auto">
          <a:xfrm>
            <a:off x="1676400" y="3200400"/>
            <a:ext cx="76200" cy="152400"/>
          </a:xfrm>
          <a:prstGeom prst="rect">
            <a:avLst/>
          </a:prstGeom>
          <a:solidFill>
            <a:schemeClr val="bg2"/>
          </a:solidFill>
          <a:ln w="9525">
            <a:solidFill>
              <a:schemeClr val="tx1"/>
            </a:solidFill>
            <a:miter lim="800000"/>
            <a:headEnd/>
            <a:tailEnd/>
          </a:ln>
        </p:spPr>
        <p:txBody>
          <a:bodyPr wrap="none" anchor="ctr"/>
          <a:lstStyle/>
          <a:p>
            <a:endParaRPr lang="en-US" dirty="0"/>
          </a:p>
        </p:txBody>
      </p:sp>
      <p:sp>
        <p:nvSpPr>
          <p:cNvPr id="17448" name="Rectangle 66"/>
          <p:cNvSpPr>
            <a:spLocks noChangeArrowheads="1"/>
          </p:cNvSpPr>
          <p:nvPr/>
        </p:nvSpPr>
        <p:spPr bwMode="auto">
          <a:xfrm>
            <a:off x="1676400" y="3429000"/>
            <a:ext cx="76200" cy="76200"/>
          </a:xfrm>
          <a:prstGeom prst="rect">
            <a:avLst/>
          </a:prstGeom>
          <a:solidFill>
            <a:schemeClr val="bg2"/>
          </a:solidFill>
          <a:ln w="9525">
            <a:solidFill>
              <a:schemeClr val="tx1"/>
            </a:solidFill>
            <a:miter lim="800000"/>
            <a:headEnd/>
            <a:tailEnd/>
          </a:ln>
        </p:spPr>
        <p:txBody>
          <a:bodyPr wrap="none" anchor="ctr"/>
          <a:lstStyle/>
          <a:p>
            <a:endParaRPr lang="en-US" dirty="0"/>
          </a:p>
        </p:txBody>
      </p:sp>
      <p:sp>
        <p:nvSpPr>
          <p:cNvPr id="17449" name="Freeform 68"/>
          <p:cNvSpPr>
            <a:spLocks/>
          </p:cNvSpPr>
          <p:nvPr/>
        </p:nvSpPr>
        <p:spPr bwMode="auto">
          <a:xfrm>
            <a:off x="1720850" y="2771775"/>
            <a:ext cx="952500" cy="438150"/>
          </a:xfrm>
          <a:custGeom>
            <a:avLst/>
            <a:gdLst>
              <a:gd name="T0" fmla="*/ 0 w 600"/>
              <a:gd name="T1" fmla="*/ 276 h 276"/>
              <a:gd name="T2" fmla="*/ 24 w 600"/>
              <a:gd name="T3" fmla="*/ 158 h 276"/>
              <a:gd name="T4" fmla="*/ 506 w 600"/>
              <a:gd name="T5" fmla="*/ 53 h 276"/>
              <a:gd name="T6" fmla="*/ 600 w 600"/>
              <a:gd name="T7" fmla="*/ 6 h 276"/>
              <a:gd name="T8" fmla="*/ 0 60000 65536"/>
              <a:gd name="T9" fmla="*/ 0 60000 65536"/>
              <a:gd name="T10" fmla="*/ 0 60000 65536"/>
              <a:gd name="T11" fmla="*/ 0 60000 65536"/>
              <a:gd name="T12" fmla="*/ 0 w 600"/>
              <a:gd name="T13" fmla="*/ 0 h 276"/>
              <a:gd name="T14" fmla="*/ 600 w 600"/>
              <a:gd name="T15" fmla="*/ 276 h 276"/>
            </a:gdLst>
            <a:ahLst/>
            <a:cxnLst>
              <a:cxn ang="T8">
                <a:pos x="T0" y="T1"/>
              </a:cxn>
              <a:cxn ang="T9">
                <a:pos x="T2" y="T3"/>
              </a:cxn>
              <a:cxn ang="T10">
                <a:pos x="T4" y="T5"/>
              </a:cxn>
              <a:cxn ang="T11">
                <a:pos x="T6" y="T7"/>
              </a:cxn>
            </a:cxnLst>
            <a:rect l="T12" t="T13" r="T14" b="T15"/>
            <a:pathLst>
              <a:path w="600" h="276">
                <a:moveTo>
                  <a:pt x="0" y="276"/>
                </a:moveTo>
                <a:cubicBezTo>
                  <a:pt x="3" y="258"/>
                  <a:pt x="14" y="182"/>
                  <a:pt x="24" y="158"/>
                </a:cubicBezTo>
                <a:cubicBezTo>
                  <a:pt x="92" y="0"/>
                  <a:pt x="441" y="55"/>
                  <a:pt x="506" y="53"/>
                </a:cubicBezTo>
                <a:cubicBezTo>
                  <a:pt x="529" y="48"/>
                  <a:pt x="600" y="45"/>
                  <a:pt x="600" y="6"/>
                </a:cubicBezTo>
              </a:path>
            </a:pathLst>
          </a:custGeom>
          <a:noFill/>
          <a:ln w="9525">
            <a:solidFill>
              <a:schemeClr val="tx1"/>
            </a:solidFill>
            <a:round/>
            <a:headEnd/>
            <a:tailEnd/>
          </a:ln>
        </p:spPr>
        <p:txBody>
          <a:bodyPr/>
          <a:lstStyle/>
          <a:p>
            <a:endParaRPr lang="en-US" dirty="0"/>
          </a:p>
        </p:txBody>
      </p:sp>
      <p:sp>
        <p:nvSpPr>
          <p:cNvPr id="17450" name="Text Box 69"/>
          <p:cNvSpPr txBox="1">
            <a:spLocks noChangeArrowheads="1"/>
          </p:cNvSpPr>
          <p:nvPr/>
        </p:nvSpPr>
        <p:spPr bwMode="auto">
          <a:xfrm>
            <a:off x="2438400" y="2133600"/>
            <a:ext cx="1752600" cy="671513"/>
          </a:xfrm>
          <a:prstGeom prst="rect">
            <a:avLst/>
          </a:prstGeom>
          <a:noFill/>
          <a:ln w="9525">
            <a:noFill/>
            <a:miter lim="800000"/>
            <a:headEnd/>
            <a:tailEnd/>
          </a:ln>
        </p:spPr>
        <p:txBody>
          <a:bodyPr>
            <a:spAutoFit/>
          </a:bodyPr>
          <a:lstStyle/>
          <a:p>
            <a:pPr>
              <a:buClr>
                <a:srgbClr val="F04510"/>
              </a:buClr>
              <a:buFont typeface="Wingdings" pitchFamily="2" charset="2"/>
              <a:buNone/>
            </a:pPr>
            <a:r>
              <a:rPr lang="en-US" sz="2000" dirty="0">
                <a:solidFill>
                  <a:srgbClr val="F04510"/>
                </a:solidFill>
                <a:latin typeface="Arial" charset="0"/>
              </a:rPr>
              <a:t> </a:t>
            </a:r>
            <a:r>
              <a:rPr lang="en-US" sz="1800" dirty="0">
                <a:solidFill>
                  <a:schemeClr val="accent2"/>
                </a:solidFill>
                <a:latin typeface="Arial" charset="0"/>
              </a:rPr>
              <a:t>Phase Reference</a:t>
            </a:r>
            <a:endParaRPr lang="en-US" sz="1800" dirty="0">
              <a:solidFill>
                <a:srgbClr val="F04510"/>
              </a:solidFill>
              <a:latin typeface="Arial" charset="0"/>
            </a:endParaRPr>
          </a:p>
        </p:txBody>
      </p:sp>
      <p:sp>
        <p:nvSpPr>
          <p:cNvPr id="17451" name="Oval 70"/>
          <p:cNvSpPr>
            <a:spLocks noChangeArrowheads="1"/>
          </p:cNvSpPr>
          <p:nvPr/>
        </p:nvSpPr>
        <p:spPr bwMode="auto">
          <a:xfrm>
            <a:off x="4800600" y="3581400"/>
            <a:ext cx="76200" cy="76200"/>
          </a:xfrm>
          <a:prstGeom prst="ellipse">
            <a:avLst/>
          </a:prstGeom>
          <a:solidFill>
            <a:srgbClr val="990099"/>
          </a:solidFill>
          <a:ln w="9525">
            <a:solidFill>
              <a:schemeClr val="tx1"/>
            </a:solidFill>
            <a:round/>
            <a:headEnd/>
            <a:tailEnd/>
          </a:ln>
        </p:spPr>
        <p:txBody>
          <a:bodyPr wrap="none" anchor="ctr"/>
          <a:lstStyle/>
          <a:p>
            <a:endParaRPr lang="en-US" dirty="0"/>
          </a:p>
        </p:txBody>
      </p:sp>
      <p:sp>
        <p:nvSpPr>
          <p:cNvPr id="17452" name="Oval 71"/>
          <p:cNvSpPr>
            <a:spLocks noChangeArrowheads="1"/>
          </p:cNvSpPr>
          <p:nvPr/>
        </p:nvSpPr>
        <p:spPr bwMode="auto">
          <a:xfrm>
            <a:off x="6096000" y="3581400"/>
            <a:ext cx="76200" cy="76200"/>
          </a:xfrm>
          <a:prstGeom prst="ellipse">
            <a:avLst/>
          </a:prstGeom>
          <a:solidFill>
            <a:srgbClr val="990099"/>
          </a:solidFill>
          <a:ln w="9525">
            <a:solidFill>
              <a:schemeClr val="tx1"/>
            </a:solidFill>
            <a:round/>
            <a:headEnd/>
            <a:tailEnd/>
          </a:ln>
        </p:spPr>
        <p:txBody>
          <a:bodyPr wrap="none" anchor="ctr"/>
          <a:lstStyle/>
          <a:p>
            <a:endParaRPr lang="en-US" dirty="0"/>
          </a:p>
        </p:txBody>
      </p:sp>
      <p:sp>
        <p:nvSpPr>
          <p:cNvPr id="17453" name="Text Box 72"/>
          <p:cNvSpPr txBox="1">
            <a:spLocks noChangeArrowheads="1"/>
          </p:cNvSpPr>
          <p:nvPr/>
        </p:nvSpPr>
        <p:spPr bwMode="auto">
          <a:xfrm>
            <a:off x="6324600" y="3657600"/>
            <a:ext cx="2057400" cy="1015663"/>
          </a:xfrm>
          <a:prstGeom prst="rect">
            <a:avLst/>
          </a:prstGeom>
          <a:noFill/>
          <a:ln w="9525">
            <a:noFill/>
            <a:miter lim="800000"/>
            <a:headEnd/>
            <a:tailEnd/>
          </a:ln>
        </p:spPr>
        <p:txBody>
          <a:bodyPr>
            <a:spAutoFit/>
          </a:bodyPr>
          <a:lstStyle/>
          <a:p>
            <a:pPr>
              <a:buClr>
                <a:srgbClr val="F04510"/>
              </a:buClr>
              <a:buFont typeface="Wingdings" pitchFamily="2" charset="2"/>
              <a:buNone/>
            </a:pPr>
            <a:r>
              <a:rPr lang="en-US" sz="1800" dirty="0">
                <a:solidFill>
                  <a:schemeClr val="accent1"/>
                </a:solidFill>
                <a:latin typeface="Arial" charset="0"/>
              </a:rPr>
              <a:t>Pressure Sensor</a:t>
            </a:r>
          </a:p>
          <a:p>
            <a:pPr>
              <a:buClr>
                <a:srgbClr val="F04510"/>
              </a:buClr>
              <a:buFont typeface="Wingdings" pitchFamily="2" charset="2"/>
              <a:buNone/>
            </a:pPr>
            <a:r>
              <a:rPr lang="en-US" sz="1400" dirty="0">
                <a:solidFill>
                  <a:schemeClr val="accent2"/>
                </a:solidFill>
                <a:latin typeface="Arial" charset="0"/>
              </a:rPr>
              <a:t>Mounted Inboard &amp; Outboard through Cylinder Wall</a:t>
            </a:r>
            <a:endParaRPr lang="en-US" sz="1400" dirty="0">
              <a:solidFill>
                <a:srgbClr val="F04510"/>
              </a:solidFill>
              <a:latin typeface="Arial" charset="0"/>
            </a:endParaRPr>
          </a:p>
        </p:txBody>
      </p:sp>
      <p:sp>
        <p:nvSpPr>
          <p:cNvPr id="46" name="Title 45"/>
          <p:cNvSpPr>
            <a:spLocks noGrp="1"/>
          </p:cNvSpPr>
          <p:nvPr>
            <p:ph type="title"/>
          </p:nvPr>
        </p:nvSpPr>
        <p:spPr/>
        <p:txBody>
          <a:bodyPr/>
          <a:lstStyle/>
          <a:p>
            <a:r>
              <a:rPr lang="en-US" dirty="0" smtClean="0"/>
              <a:t>Rod Load</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Line 8"/>
          <p:cNvSpPr>
            <a:spLocks noChangeShapeType="1"/>
          </p:cNvSpPr>
          <p:nvPr/>
        </p:nvSpPr>
        <p:spPr bwMode="auto">
          <a:xfrm>
            <a:off x="546100" y="6169025"/>
            <a:ext cx="8051800" cy="0"/>
          </a:xfrm>
          <a:prstGeom prst="line">
            <a:avLst/>
          </a:prstGeom>
          <a:noFill/>
          <a:ln w="25400">
            <a:solidFill>
              <a:schemeClr val="bg1"/>
            </a:solidFill>
            <a:round/>
            <a:headEnd/>
            <a:tailEnd/>
          </a:ln>
        </p:spPr>
        <p:txBody>
          <a:bodyPr wrap="none" anchor="ctr"/>
          <a:lstStyle/>
          <a:p>
            <a:endParaRPr lang="en-US" dirty="0"/>
          </a:p>
        </p:txBody>
      </p:sp>
      <p:sp>
        <p:nvSpPr>
          <p:cNvPr id="18436" name="Text Box 10"/>
          <p:cNvSpPr txBox="1">
            <a:spLocks noChangeArrowheads="1"/>
          </p:cNvSpPr>
          <p:nvPr/>
        </p:nvSpPr>
        <p:spPr bwMode="auto">
          <a:xfrm>
            <a:off x="2286000" y="2057400"/>
            <a:ext cx="6324600" cy="646331"/>
          </a:xfrm>
          <a:prstGeom prst="rect">
            <a:avLst/>
          </a:prstGeom>
          <a:noFill/>
          <a:ln w="9525">
            <a:noFill/>
            <a:miter lim="800000"/>
            <a:headEnd/>
            <a:tailEnd/>
          </a:ln>
        </p:spPr>
        <p:txBody>
          <a:bodyPr wrap="square">
            <a:spAutoFit/>
          </a:bodyPr>
          <a:lstStyle/>
          <a:p>
            <a:r>
              <a:rPr lang="en-US" sz="1800" dirty="0">
                <a:solidFill>
                  <a:schemeClr val="accent2"/>
                </a:solidFill>
                <a:latin typeface="Arial" charset="0"/>
              </a:rPr>
              <a:t>Accelerometer on coupled &amp; Outboard bearing in Horizontal direction (Velocity Measurement).</a:t>
            </a:r>
          </a:p>
        </p:txBody>
      </p:sp>
      <p:sp>
        <p:nvSpPr>
          <p:cNvPr id="18437" name="Text Box 11"/>
          <p:cNvSpPr txBox="1">
            <a:spLocks noChangeArrowheads="1"/>
          </p:cNvSpPr>
          <p:nvPr/>
        </p:nvSpPr>
        <p:spPr bwMode="auto">
          <a:xfrm>
            <a:off x="762000" y="2079625"/>
            <a:ext cx="1544012" cy="369332"/>
          </a:xfrm>
          <a:prstGeom prst="rect">
            <a:avLst/>
          </a:prstGeom>
          <a:noFill/>
          <a:ln w="9525">
            <a:noFill/>
            <a:miter lim="800000"/>
            <a:headEnd/>
            <a:tailEnd/>
          </a:ln>
        </p:spPr>
        <p:txBody>
          <a:bodyPr wrap="none">
            <a:spAutoFit/>
          </a:bodyPr>
          <a:lstStyle/>
          <a:p>
            <a:r>
              <a:rPr lang="en-US" sz="1800" b="1" dirty="0">
                <a:solidFill>
                  <a:schemeClr val="accent1"/>
                </a:solidFill>
                <a:latin typeface="Arial" charset="0"/>
              </a:rPr>
              <a:t>Motor Drive:</a:t>
            </a:r>
            <a:endParaRPr lang="en-US" sz="1800" b="1" dirty="0">
              <a:solidFill>
                <a:schemeClr val="accent1"/>
              </a:solidFill>
            </a:endParaRPr>
          </a:p>
        </p:txBody>
      </p:sp>
      <p:sp>
        <p:nvSpPr>
          <p:cNvPr id="18438" name="Text Box 12"/>
          <p:cNvSpPr txBox="1">
            <a:spLocks noChangeArrowheads="1"/>
          </p:cNvSpPr>
          <p:nvPr/>
        </p:nvSpPr>
        <p:spPr bwMode="auto">
          <a:xfrm>
            <a:off x="762000" y="2994025"/>
            <a:ext cx="1531188" cy="369332"/>
          </a:xfrm>
          <a:prstGeom prst="rect">
            <a:avLst/>
          </a:prstGeom>
          <a:noFill/>
          <a:ln w="9525">
            <a:noFill/>
            <a:miter lim="800000"/>
            <a:headEnd/>
            <a:tailEnd/>
          </a:ln>
        </p:spPr>
        <p:txBody>
          <a:bodyPr wrap="none">
            <a:spAutoFit/>
          </a:bodyPr>
          <a:lstStyle/>
          <a:p>
            <a:r>
              <a:rPr lang="en-US" sz="1800" b="1" dirty="0">
                <a:solidFill>
                  <a:schemeClr val="accent1"/>
                </a:solidFill>
                <a:latin typeface="Arial" charset="0"/>
              </a:rPr>
              <a:t>Gas Engine:</a:t>
            </a:r>
            <a:endParaRPr lang="en-US" sz="1800" b="1" dirty="0">
              <a:solidFill>
                <a:schemeClr val="accent1"/>
              </a:solidFill>
            </a:endParaRPr>
          </a:p>
        </p:txBody>
      </p:sp>
      <p:sp>
        <p:nvSpPr>
          <p:cNvPr id="18439" name="Text Box 13"/>
          <p:cNvSpPr txBox="1">
            <a:spLocks noChangeArrowheads="1"/>
          </p:cNvSpPr>
          <p:nvPr/>
        </p:nvSpPr>
        <p:spPr bwMode="auto">
          <a:xfrm>
            <a:off x="2286000" y="2971800"/>
            <a:ext cx="6248400" cy="923330"/>
          </a:xfrm>
          <a:prstGeom prst="rect">
            <a:avLst/>
          </a:prstGeom>
          <a:noFill/>
          <a:ln w="9525">
            <a:noFill/>
            <a:miter lim="800000"/>
            <a:headEnd/>
            <a:tailEnd/>
          </a:ln>
        </p:spPr>
        <p:txBody>
          <a:bodyPr wrap="square">
            <a:spAutoFit/>
          </a:bodyPr>
          <a:lstStyle/>
          <a:p>
            <a:r>
              <a:rPr lang="en-US" sz="1800" dirty="0">
                <a:solidFill>
                  <a:schemeClr val="accent2"/>
                </a:solidFill>
                <a:latin typeface="Arial" charset="0"/>
              </a:rPr>
              <a:t>Accelerometer inside the engine on main bearing supports for detonation &amp; mechanical looseness detection (Acceleration Measurement).</a:t>
            </a:r>
          </a:p>
        </p:txBody>
      </p:sp>
      <p:sp>
        <p:nvSpPr>
          <p:cNvPr id="18440" name="Text Box 14"/>
          <p:cNvSpPr txBox="1">
            <a:spLocks noChangeArrowheads="1"/>
          </p:cNvSpPr>
          <p:nvPr/>
        </p:nvSpPr>
        <p:spPr bwMode="auto">
          <a:xfrm>
            <a:off x="1066800" y="4736068"/>
            <a:ext cx="7235186" cy="369332"/>
          </a:xfrm>
          <a:prstGeom prst="rect">
            <a:avLst/>
          </a:prstGeom>
          <a:noFill/>
          <a:ln w="9525">
            <a:noFill/>
            <a:miter lim="800000"/>
            <a:headEnd/>
            <a:tailEnd/>
          </a:ln>
        </p:spPr>
        <p:txBody>
          <a:bodyPr wrap="none">
            <a:spAutoFit/>
          </a:bodyPr>
          <a:lstStyle/>
          <a:p>
            <a:pPr>
              <a:buClr>
                <a:srgbClr val="F04510"/>
              </a:buClr>
              <a:buFont typeface="Wingdings" pitchFamily="2" charset="2"/>
              <a:buChar char="ü"/>
            </a:pPr>
            <a:r>
              <a:rPr lang="en-US" sz="1800" dirty="0">
                <a:solidFill>
                  <a:schemeClr val="accent2"/>
                </a:solidFill>
                <a:latin typeface="Arial" charset="0"/>
              </a:rPr>
              <a:t> Turbochargers, Cooling Water Fans, Water Pumps, and Oil Pumps</a:t>
            </a:r>
            <a:endParaRPr lang="en-US" sz="1800" dirty="0"/>
          </a:p>
        </p:txBody>
      </p:sp>
      <p:sp>
        <p:nvSpPr>
          <p:cNvPr id="9" name="Title 8"/>
          <p:cNvSpPr>
            <a:spLocks noGrp="1"/>
          </p:cNvSpPr>
          <p:nvPr>
            <p:ph type="title"/>
          </p:nvPr>
        </p:nvSpPr>
        <p:spPr/>
        <p:txBody>
          <a:bodyPr/>
          <a:lstStyle/>
          <a:p>
            <a:r>
              <a:rPr lang="en-US" dirty="0" smtClean="0">
                <a:solidFill>
                  <a:schemeClr val="accent2"/>
                </a:solidFill>
                <a:latin typeface="Arial" charset="0"/>
              </a:rPr>
              <a:t>Auxiliary Equipment Monitoring</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Line 124"/>
          <p:cNvSpPr>
            <a:spLocks noChangeShapeType="1"/>
          </p:cNvSpPr>
          <p:nvPr/>
        </p:nvSpPr>
        <p:spPr bwMode="auto">
          <a:xfrm>
            <a:off x="6019800" y="3702050"/>
            <a:ext cx="152400" cy="1588"/>
          </a:xfrm>
          <a:prstGeom prst="line">
            <a:avLst/>
          </a:prstGeom>
          <a:noFill/>
          <a:ln w="38100">
            <a:solidFill>
              <a:srgbClr val="FF6600"/>
            </a:solidFill>
            <a:round/>
            <a:headEnd/>
            <a:tailEnd/>
          </a:ln>
        </p:spPr>
        <p:txBody>
          <a:bodyPr/>
          <a:lstStyle/>
          <a:p>
            <a:endParaRPr lang="en-US" dirty="0"/>
          </a:p>
        </p:txBody>
      </p:sp>
      <p:sp>
        <p:nvSpPr>
          <p:cNvPr id="19459" name="Line 7"/>
          <p:cNvSpPr>
            <a:spLocks noChangeShapeType="1"/>
          </p:cNvSpPr>
          <p:nvPr/>
        </p:nvSpPr>
        <p:spPr bwMode="auto">
          <a:xfrm>
            <a:off x="546100" y="6169025"/>
            <a:ext cx="8051800" cy="0"/>
          </a:xfrm>
          <a:prstGeom prst="line">
            <a:avLst/>
          </a:prstGeom>
          <a:noFill/>
          <a:ln w="25400">
            <a:solidFill>
              <a:schemeClr val="bg1"/>
            </a:solidFill>
            <a:round/>
            <a:headEnd/>
            <a:tailEnd/>
          </a:ln>
        </p:spPr>
        <p:txBody>
          <a:bodyPr wrap="none" anchor="ctr"/>
          <a:lstStyle/>
          <a:p>
            <a:endParaRPr lang="en-US" dirty="0"/>
          </a:p>
        </p:txBody>
      </p:sp>
      <p:sp>
        <p:nvSpPr>
          <p:cNvPr id="19461" name="Rectangle 48"/>
          <p:cNvSpPr>
            <a:spLocks noChangeArrowheads="1"/>
          </p:cNvSpPr>
          <p:nvPr/>
        </p:nvSpPr>
        <p:spPr bwMode="auto">
          <a:xfrm>
            <a:off x="2514600" y="3321050"/>
            <a:ext cx="1219200" cy="1676400"/>
          </a:xfrm>
          <a:prstGeom prst="rect">
            <a:avLst/>
          </a:prstGeom>
          <a:solidFill>
            <a:srgbClr val="DDDDDD"/>
          </a:solidFill>
          <a:ln w="19050">
            <a:solidFill>
              <a:schemeClr val="tx1"/>
            </a:solidFill>
            <a:miter lim="800000"/>
            <a:headEnd/>
            <a:tailEnd/>
          </a:ln>
        </p:spPr>
        <p:txBody>
          <a:bodyPr wrap="none" anchor="ctr"/>
          <a:lstStyle/>
          <a:p>
            <a:endParaRPr lang="en-US" dirty="0"/>
          </a:p>
        </p:txBody>
      </p:sp>
      <p:sp>
        <p:nvSpPr>
          <p:cNvPr id="19462" name="Line 49"/>
          <p:cNvSpPr>
            <a:spLocks noChangeShapeType="1"/>
          </p:cNvSpPr>
          <p:nvPr/>
        </p:nvSpPr>
        <p:spPr bwMode="auto">
          <a:xfrm>
            <a:off x="3733800" y="3625850"/>
            <a:ext cx="1600200" cy="1588"/>
          </a:xfrm>
          <a:prstGeom prst="line">
            <a:avLst/>
          </a:prstGeom>
          <a:noFill/>
          <a:ln w="9525">
            <a:solidFill>
              <a:schemeClr val="tx1"/>
            </a:solidFill>
            <a:round/>
            <a:headEnd/>
            <a:tailEnd/>
          </a:ln>
        </p:spPr>
        <p:txBody>
          <a:bodyPr/>
          <a:lstStyle/>
          <a:p>
            <a:endParaRPr lang="en-US" dirty="0"/>
          </a:p>
        </p:txBody>
      </p:sp>
      <p:sp>
        <p:nvSpPr>
          <p:cNvPr id="19463" name="Line 50"/>
          <p:cNvSpPr>
            <a:spLocks noChangeShapeType="1"/>
          </p:cNvSpPr>
          <p:nvPr/>
        </p:nvSpPr>
        <p:spPr bwMode="auto">
          <a:xfrm>
            <a:off x="3733800" y="4616450"/>
            <a:ext cx="1600200" cy="1588"/>
          </a:xfrm>
          <a:prstGeom prst="line">
            <a:avLst/>
          </a:prstGeom>
          <a:noFill/>
          <a:ln w="9525">
            <a:solidFill>
              <a:schemeClr val="tx1"/>
            </a:solidFill>
            <a:round/>
            <a:headEnd/>
            <a:tailEnd/>
          </a:ln>
        </p:spPr>
        <p:txBody>
          <a:bodyPr/>
          <a:lstStyle/>
          <a:p>
            <a:endParaRPr lang="en-US" dirty="0"/>
          </a:p>
        </p:txBody>
      </p:sp>
      <p:sp>
        <p:nvSpPr>
          <p:cNvPr id="19464" name="Line 51"/>
          <p:cNvSpPr>
            <a:spLocks noChangeShapeType="1"/>
          </p:cNvSpPr>
          <p:nvPr/>
        </p:nvSpPr>
        <p:spPr bwMode="auto">
          <a:xfrm>
            <a:off x="5334000" y="3625850"/>
            <a:ext cx="1588" cy="990600"/>
          </a:xfrm>
          <a:prstGeom prst="line">
            <a:avLst/>
          </a:prstGeom>
          <a:noFill/>
          <a:ln w="9525">
            <a:solidFill>
              <a:schemeClr val="tx1"/>
            </a:solidFill>
            <a:round/>
            <a:headEnd/>
            <a:tailEnd/>
          </a:ln>
        </p:spPr>
        <p:txBody>
          <a:bodyPr/>
          <a:lstStyle/>
          <a:p>
            <a:endParaRPr lang="en-US" dirty="0"/>
          </a:p>
        </p:txBody>
      </p:sp>
      <p:sp>
        <p:nvSpPr>
          <p:cNvPr id="19465" name="Rectangle 52"/>
          <p:cNvSpPr>
            <a:spLocks noChangeArrowheads="1"/>
          </p:cNvSpPr>
          <p:nvPr/>
        </p:nvSpPr>
        <p:spPr bwMode="auto">
          <a:xfrm>
            <a:off x="3886200" y="3625850"/>
            <a:ext cx="1219200" cy="76200"/>
          </a:xfrm>
          <a:prstGeom prst="rect">
            <a:avLst/>
          </a:prstGeom>
          <a:solidFill>
            <a:schemeClr val="folHlink"/>
          </a:solidFill>
          <a:ln w="9525">
            <a:solidFill>
              <a:schemeClr val="tx1"/>
            </a:solidFill>
            <a:miter lim="800000"/>
            <a:headEnd/>
            <a:tailEnd/>
          </a:ln>
        </p:spPr>
        <p:txBody>
          <a:bodyPr wrap="none" anchor="ctr"/>
          <a:lstStyle/>
          <a:p>
            <a:endParaRPr lang="en-US" dirty="0"/>
          </a:p>
        </p:txBody>
      </p:sp>
      <p:sp>
        <p:nvSpPr>
          <p:cNvPr id="19466" name="Rectangle 53"/>
          <p:cNvSpPr>
            <a:spLocks noChangeArrowheads="1"/>
          </p:cNvSpPr>
          <p:nvPr/>
        </p:nvSpPr>
        <p:spPr bwMode="auto">
          <a:xfrm>
            <a:off x="3886200" y="4540250"/>
            <a:ext cx="1219200" cy="76200"/>
          </a:xfrm>
          <a:prstGeom prst="rect">
            <a:avLst/>
          </a:prstGeom>
          <a:solidFill>
            <a:schemeClr val="folHlink"/>
          </a:solidFill>
          <a:ln w="9525">
            <a:solidFill>
              <a:schemeClr val="tx1"/>
            </a:solidFill>
            <a:miter lim="800000"/>
            <a:headEnd/>
            <a:tailEnd/>
          </a:ln>
        </p:spPr>
        <p:txBody>
          <a:bodyPr wrap="none" anchor="ctr"/>
          <a:lstStyle/>
          <a:p>
            <a:endParaRPr lang="en-US" dirty="0"/>
          </a:p>
        </p:txBody>
      </p:sp>
      <p:sp>
        <p:nvSpPr>
          <p:cNvPr id="19467" name="Rectangle 54"/>
          <p:cNvSpPr>
            <a:spLocks noChangeArrowheads="1"/>
          </p:cNvSpPr>
          <p:nvPr/>
        </p:nvSpPr>
        <p:spPr bwMode="auto">
          <a:xfrm>
            <a:off x="3962400" y="3702050"/>
            <a:ext cx="762000" cy="76200"/>
          </a:xfrm>
          <a:prstGeom prst="rect">
            <a:avLst/>
          </a:prstGeom>
          <a:solidFill>
            <a:schemeClr val="accent1"/>
          </a:solidFill>
          <a:ln w="9525">
            <a:solidFill>
              <a:schemeClr val="tx1"/>
            </a:solidFill>
            <a:miter lim="800000"/>
            <a:headEnd/>
            <a:tailEnd/>
          </a:ln>
        </p:spPr>
        <p:txBody>
          <a:bodyPr wrap="none" anchor="ctr"/>
          <a:lstStyle/>
          <a:p>
            <a:endParaRPr lang="en-US" dirty="0"/>
          </a:p>
        </p:txBody>
      </p:sp>
      <p:sp>
        <p:nvSpPr>
          <p:cNvPr id="19468" name="Rectangle 55"/>
          <p:cNvSpPr>
            <a:spLocks noChangeArrowheads="1"/>
          </p:cNvSpPr>
          <p:nvPr/>
        </p:nvSpPr>
        <p:spPr bwMode="auto">
          <a:xfrm>
            <a:off x="3962400" y="4464050"/>
            <a:ext cx="762000" cy="76200"/>
          </a:xfrm>
          <a:prstGeom prst="rect">
            <a:avLst/>
          </a:prstGeom>
          <a:solidFill>
            <a:schemeClr val="accent1"/>
          </a:solidFill>
          <a:ln w="9525">
            <a:solidFill>
              <a:schemeClr val="tx1"/>
            </a:solidFill>
            <a:miter lim="800000"/>
            <a:headEnd/>
            <a:tailEnd/>
          </a:ln>
        </p:spPr>
        <p:txBody>
          <a:bodyPr wrap="none" anchor="ctr"/>
          <a:lstStyle/>
          <a:p>
            <a:endParaRPr lang="en-US" dirty="0"/>
          </a:p>
        </p:txBody>
      </p:sp>
      <p:sp>
        <p:nvSpPr>
          <p:cNvPr id="19469" name="AutoShape 56"/>
          <p:cNvSpPr>
            <a:spLocks/>
          </p:cNvSpPr>
          <p:nvPr/>
        </p:nvSpPr>
        <p:spPr bwMode="auto">
          <a:xfrm>
            <a:off x="4038600" y="3778250"/>
            <a:ext cx="76200" cy="685800"/>
          </a:xfrm>
          <a:prstGeom prst="rightBracket">
            <a:avLst>
              <a:gd name="adj" fmla="val 75000"/>
            </a:avLst>
          </a:prstGeom>
          <a:noFill/>
          <a:ln w="9525">
            <a:solidFill>
              <a:schemeClr val="tx1"/>
            </a:solidFill>
            <a:round/>
            <a:headEnd/>
            <a:tailEnd/>
          </a:ln>
        </p:spPr>
        <p:txBody>
          <a:bodyPr wrap="none" anchor="ctr"/>
          <a:lstStyle/>
          <a:p>
            <a:endParaRPr lang="en-US" dirty="0"/>
          </a:p>
        </p:txBody>
      </p:sp>
      <p:sp>
        <p:nvSpPr>
          <p:cNvPr id="19470" name="AutoShape 57"/>
          <p:cNvSpPr>
            <a:spLocks/>
          </p:cNvSpPr>
          <p:nvPr/>
        </p:nvSpPr>
        <p:spPr bwMode="auto">
          <a:xfrm rot="10861445">
            <a:off x="4572000" y="3778250"/>
            <a:ext cx="76200" cy="685800"/>
          </a:xfrm>
          <a:prstGeom prst="rightBracket">
            <a:avLst>
              <a:gd name="adj" fmla="val 75000"/>
            </a:avLst>
          </a:prstGeom>
          <a:noFill/>
          <a:ln w="9525">
            <a:solidFill>
              <a:schemeClr val="tx1"/>
            </a:solidFill>
            <a:round/>
            <a:headEnd/>
            <a:tailEnd/>
          </a:ln>
        </p:spPr>
        <p:txBody>
          <a:bodyPr wrap="none" anchor="ctr"/>
          <a:lstStyle/>
          <a:p>
            <a:endParaRPr lang="en-US" dirty="0"/>
          </a:p>
        </p:txBody>
      </p:sp>
      <p:sp>
        <p:nvSpPr>
          <p:cNvPr id="19471" name="AutoShape 58"/>
          <p:cNvSpPr>
            <a:spLocks noChangeArrowheads="1"/>
          </p:cNvSpPr>
          <p:nvPr/>
        </p:nvSpPr>
        <p:spPr bwMode="auto">
          <a:xfrm>
            <a:off x="4191000" y="3930650"/>
            <a:ext cx="304800" cy="304800"/>
          </a:xfrm>
          <a:custGeom>
            <a:avLst/>
            <a:gdLst>
              <a:gd name="T0" fmla="*/ 152400 w 21600"/>
              <a:gd name="T1" fmla="*/ 0 h 21600"/>
              <a:gd name="T2" fmla="*/ 44633 w 21600"/>
              <a:gd name="T3" fmla="*/ 44633 h 21600"/>
              <a:gd name="T4" fmla="*/ 0 w 21600"/>
              <a:gd name="T5" fmla="*/ 152400 h 21600"/>
              <a:gd name="T6" fmla="*/ 44633 w 21600"/>
              <a:gd name="T7" fmla="*/ 260167 h 21600"/>
              <a:gd name="T8" fmla="*/ 152400 w 21600"/>
              <a:gd name="T9" fmla="*/ 304800 h 21600"/>
              <a:gd name="T10" fmla="*/ 260167 w 21600"/>
              <a:gd name="T11" fmla="*/ 260167 h 21600"/>
              <a:gd name="T12" fmla="*/ 304800 w 21600"/>
              <a:gd name="T13" fmla="*/ 152400 h 21600"/>
              <a:gd name="T14" fmla="*/ 260167 w 21600"/>
              <a:gd name="T15" fmla="*/ 44633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accent1"/>
          </a:solidFill>
          <a:ln w="9525">
            <a:solidFill>
              <a:schemeClr val="tx1"/>
            </a:solidFill>
            <a:round/>
            <a:headEnd/>
            <a:tailEnd/>
          </a:ln>
        </p:spPr>
        <p:txBody>
          <a:bodyPr wrap="none" anchor="ctr"/>
          <a:lstStyle/>
          <a:p>
            <a:endParaRPr lang="en-US" dirty="0"/>
          </a:p>
        </p:txBody>
      </p:sp>
      <p:sp>
        <p:nvSpPr>
          <p:cNvPr id="19472" name="Rectangle 59"/>
          <p:cNvSpPr>
            <a:spLocks noChangeArrowheads="1"/>
          </p:cNvSpPr>
          <p:nvPr/>
        </p:nvSpPr>
        <p:spPr bwMode="auto">
          <a:xfrm>
            <a:off x="4572000" y="4006850"/>
            <a:ext cx="2819400" cy="228600"/>
          </a:xfrm>
          <a:prstGeom prst="rect">
            <a:avLst/>
          </a:prstGeom>
          <a:solidFill>
            <a:srgbClr val="DDDDDD"/>
          </a:solidFill>
          <a:ln w="9525">
            <a:solidFill>
              <a:schemeClr val="tx1"/>
            </a:solidFill>
            <a:miter lim="800000"/>
            <a:headEnd/>
            <a:tailEnd/>
          </a:ln>
        </p:spPr>
        <p:txBody>
          <a:bodyPr wrap="none" anchor="ctr"/>
          <a:lstStyle/>
          <a:p>
            <a:endParaRPr lang="en-US" dirty="0"/>
          </a:p>
        </p:txBody>
      </p:sp>
      <p:sp>
        <p:nvSpPr>
          <p:cNvPr id="19473" name="Line 60"/>
          <p:cNvSpPr>
            <a:spLocks noChangeShapeType="1"/>
          </p:cNvSpPr>
          <p:nvPr/>
        </p:nvSpPr>
        <p:spPr bwMode="auto">
          <a:xfrm>
            <a:off x="5334000" y="3778250"/>
            <a:ext cx="762000" cy="1588"/>
          </a:xfrm>
          <a:prstGeom prst="line">
            <a:avLst/>
          </a:prstGeom>
          <a:noFill/>
          <a:ln w="9525">
            <a:solidFill>
              <a:schemeClr val="tx1"/>
            </a:solidFill>
            <a:round/>
            <a:headEnd/>
            <a:tailEnd/>
          </a:ln>
        </p:spPr>
        <p:txBody>
          <a:bodyPr/>
          <a:lstStyle/>
          <a:p>
            <a:endParaRPr lang="en-US" dirty="0"/>
          </a:p>
        </p:txBody>
      </p:sp>
      <p:sp>
        <p:nvSpPr>
          <p:cNvPr id="19474" name="Line 61"/>
          <p:cNvSpPr>
            <a:spLocks noChangeShapeType="1"/>
          </p:cNvSpPr>
          <p:nvPr/>
        </p:nvSpPr>
        <p:spPr bwMode="auto">
          <a:xfrm>
            <a:off x="5334000" y="4464050"/>
            <a:ext cx="762000" cy="1588"/>
          </a:xfrm>
          <a:prstGeom prst="line">
            <a:avLst/>
          </a:prstGeom>
          <a:noFill/>
          <a:ln w="9525">
            <a:solidFill>
              <a:schemeClr val="tx1"/>
            </a:solidFill>
            <a:round/>
            <a:headEnd/>
            <a:tailEnd/>
          </a:ln>
        </p:spPr>
        <p:txBody>
          <a:bodyPr/>
          <a:lstStyle/>
          <a:p>
            <a:endParaRPr lang="en-US" dirty="0"/>
          </a:p>
        </p:txBody>
      </p:sp>
      <p:sp>
        <p:nvSpPr>
          <p:cNvPr id="19475" name="Rectangle 62"/>
          <p:cNvSpPr>
            <a:spLocks noChangeArrowheads="1"/>
          </p:cNvSpPr>
          <p:nvPr/>
        </p:nvSpPr>
        <p:spPr bwMode="auto">
          <a:xfrm>
            <a:off x="6096000" y="3625850"/>
            <a:ext cx="1524000" cy="990600"/>
          </a:xfrm>
          <a:prstGeom prst="rect">
            <a:avLst/>
          </a:prstGeom>
          <a:noFill/>
          <a:ln w="9525">
            <a:solidFill>
              <a:schemeClr val="tx1"/>
            </a:solidFill>
            <a:miter lim="800000"/>
            <a:headEnd/>
            <a:tailEnd/>
          </a:ln>
        </p:spPr>
        <p:txBody>
          <a:bodyPr wrap="none" anchor="ctr"/>
          <a:lstStyle/>
          <a:p>
            <a:endParaRPr lang="en-US" dirty="0"/>
          </a:p>
        </p:txBody>
      </p:sp>
      <p:sp>
        <p:nvSpPr>
          <p:cNvPr id="19476" name="Rectangle 63"/>
          <p:cNvSpPr>
            <a:spLocks noChangeArrowheads="1"/>
          </p:cNvSpPr>
          <p:nvPr/>
        </p:nvSpPr>
        <p:spPr bwMode="auto">
          <a:xfrm>
            <a:off x="6248400" y="4540250"/>
            <a:ext cx="1219200" cy="76200"/>
          </a:xfrm>
          <a:prstGeom prst="rect">
            <a:avLst/>
          </a:prstGeom>
          <a:solidFill>
            <a:schemeClr val="folHlink"/>
          </a:solidFill>
          <a:ln w="9525">
            <a:solidFill>
              <a:schemeClr val="tx1"/>
            </a:solidFill>
            <a:miter lim="800000"/>
            <a:headEnd/>
            <a:tailEnd/>
          </a:ln>
        </p:spPr>
        <p:txBody>
          <a:bodyPr wrap="none" anchor="ctr"/>
          <a:lstStyle/>
          <a:p>
            <a:endParaRPr lang="en-US" dirty="0"/>
          </a:p>
        </p:txBody>
      </p:sp>
      <p:sp>
        <p:nvSpPr>
          <p:cNvPr id="19477" name="Rectangle 64"/>
          <p:cNvSpPr>
            <a:spLocks noChangeArrowheads="1"/>
          </p:cNvSpPr>
          <p:nvPr/>
        </p:nvSpPr>
        <p:spPr bwMode="auto">
          <a:xfrm>
            <a:off x="6248400" y="3625850"/>
            <a:ext cx="1219200" cy="76200"/>
          </a:xfrm>
          <a:prstGeom prst="rect">
            <a:avLst/>
          </a:prstGeom>
          <a:solidFill>
            <a:schemeClr val="folHlink"/>
          </a:solidFill>
          <a:ln w="9525">
            <a:solidFill>
              <a:schemeClr val="tx1"/>
            </a:solidFill>
            <a:miter lim="800000"/>
            <a:headEnd/>
            <a:tailEnd/>
          </a:ln>
        </p:spPr>
        <p:txBody>
          <a:bodyPr wrap="none" anchor="ctr"/>
          <a:lstStyle/>
          <a:p>
            <a:endParaRPr lang="en-US" dirty="0"/>
          </a:p>
        </p:txBody>
      </p:sp>
      <p:sp>
        <p:nvSpPr>
          <p:cNvPr id="19478" name="Rectangle 65"/>
          <p:cNvSpPr>
            <a:spLocks noChangeArrowheads="1"/>
          </p:cNvSpPr>
          <p:nvPr/>
        </p:nvSpPr>
        <p:spPr bwMode="auto">
          <a:xfrm>
            <a:off x="6324600" y="3778250"/>
            <a:ext cx="990600" cy="685800"/>
          </a:xfrm>
          <a:prstGeom prst="rect">
            <a:avLst/>
          </a:prstGeom>
          <a:solidFill>
            <a:schemeClr val="accent1"/>
          </a:solidFill>
          <a:ln w="9525">
            <a:solidFill>
              <a:schemeClr val="tx1"/>
            </a:solidFill>
            <a:miter lim="800000"/>
            <a:headEnd/>
            <a:tailEnd/>
          </a:ln>
        </p:spPr>
        <p:txBody>
          <a:bodyPr wrap="none" anchor="ctr"/>
          <a:lstStyle/>
          <a:p>
            <a:endParaRPr lang="en-US" dirty="0"/>
          </a:p>
        </p:txBody>
      </p:sp>
      <p:sp>
        <p:nvSpPr>
          <p:cNvPr id="19479" name="Rectangle 66"/>
          <p:cNvSpPr>
            <a:spLocks noChangeArrowheads="1"/>
          </p:cNvSpPr>
          <p:nvPr/>
        </p:nvSpPr>
        <p:spPr bwMode="auto">
          <a:xfrm>
            <a:off x="6705600" y="3702050"/>
            <a:ext cx="228600" cy="838200"/>
          </a:xfrm>
          <a:prstGeom prst="rect">
            <a:avLst/>
          </a:prstGeom>
          <a:solidFill>
            <a:schemeClr val="accent1"/>
          </a:solidFill>
          <a:ln w="9525">
            <a:solidFill>
              <a:schemeClr val="tx1"/>
            </a:solidFill>
            <a:miter lim="800000"/>
            <a:headEnd/>
            <a:tailEnd/>
          </a:ln>
        </p:spPr>
        <p:txBody>
          <a:bodyPr wrap="none" anchor="ctr"/>
          <a:lstStyle/>
          <a:p>
            <a:endParaRPr lang="en-US" dirty="0"/>
          </a:p>
        </p:txBody>
      </p:sp>
      <p:sp>
        <p:nvSpPr>
          <p:cNvPr id="19480" name="Rectangle 67"/>
          <p:cNvSpPr>
            <a:spLocks noChangeArrowheads="1"/>
          </p:cNvSpPr>
          <p:nvPr/>
        </p:nvSpPr>
        <p:spPr bwMode="auto">
          <a:xfrm>
            <a:off x="7010400" y="3702050"/>
            <a:ext cx="76200" cy="838200"/>
          </a:xfrm>
          <a:prstGeom prst="rect">
            <a:avLst/>
          </a:prstGeom>
          <a:solidFill>
            <a:schemeClr val="accent1"/>
          </a:solidFill>
          <a:ln w="9525">
            <a:solidFill>
              <a:schemeClr val="tx1"/>
            </a:solidFill>
            <a:miter lim="800000"/>
            <a:headEnd/>
            <a:tailEnd/>
          </a:ln>
        </p:spPr>
        <p:txBody>
          <a:bodyPr wrap="none" anchor="ctr"/>
          <a:lstStyle/>
          <a:p>
            <a:endParaRPr lang="en-US" dirty="0"/>
          </a:p>
        </p:txBody>
      </p:sp>
      <p:sp>
        <p:nvSpPr>
          <p:cNvPr id="19481" name="Rectangle 68"/>
          <p:cNvSpPr>
            <a:spLocks noChangeArrowheads="1"/>
          </p:cNvSpPr>
          <p:nvPr/>
        </p:nvSpPr>
        <p:spPr bwMode="auto">
          <a:xfrm>
            <a:off x="7162800" y="3702050"/>
            <a:ext cx="76200" cy="838200"/>
          </a:xfrm>
          <a:prstGeom prst="rect">
            <a:avLst/>
          </a:prstGeom>
          <a:solidFill>
            <a:schemeClr val="accent1"/>
          </a:solidFill>
          <a:ln w="9525">
            <a:solidFill>
              <a:schemeClr val="tx1"/>
            </a:solidFill>
            <a:miter lim="800000"/>
            <a:headEnd/>
            <a:tailEnd/>
          </a:ln>
        </p:spPr>
        <p:txBody>
          <a:bodyPr wrap="none" anchor="ctr"/>
          <a:lstStyle/>
          <a:p>
            <a:endParaRPr lang="en-US" dirty="0"/>
          </a:p>
        </p:txBody>
      </p:sp>
      <p:sp>
        <p:nvSpPr>
          <p:cNvPr id="19482" name="Rectangle 69"/>
          <p:cNvSpPr>
            <a:spLocks noChangeArrowheads="1"/>
          </p:cNvSpPr>
          <p:nvPr/>
        </p:nvSpPr>
        <p:spPr bwMode="auto">
          <a:xfrm>
            <a:off x="6553200" y="3702050"/>
            <a:ext cx="76200" cy="838200"/>
          </a:xfrm>
          <a:prstGeom prst="rect">
            <a:avLst/>
          </a:prstGeom>
          <a:solidFill>
            <a:schemeClr val="accent1"/>
          </a:solidFill>
          <a:ln w="9525">
            <a:solidFill>
              <a:schemeClr val="tx1"/>
            </a:solidFill>
            <a:miter lim="800000"/>
            <a:headEnd/>
            <a:tailEnd/>
          </a:ln>
        </p:spPr>
        <p:txBody>
          <a:bodyPr wrap="none" anchor="ctr"/>
          <a:lstStyle/>
          <a:p>
            <a:endParaRPr lang="en-US" dirty="0"/>
          </a:p>
        </p:txBody>
      </p:sp>
      <p:sp>
        <p:nvSpPr>
          <p:cNvPr id="19483" name="Rectangle 70"/>
          <p:cNvSpPr>
            <a:spLocks noChangeArrowheads="1"/>
          </p:cNvSpPr>
          <p:nvPr/>
        </p:nvSpPr>
        <p:spPr bwMode="auto">
          <a:xfrm>
            <a:off x="6400800" y="3702050"/>
            <a:ext cx="76200" cy="838200"/>
          </a:xfrm>
          <a:prstGeom prst="rect">
            <a:avLst/>
          </a:prstGeom>
          <a:solidFill>
            <a:schemeClr val="accent1"/>
          </a:solidFill>
          <a:ln w="9525">
            <a:solidFill>
              <a:schemeClr val="tx1"/>
            </a:solidFill>
            <a:miter lim="800000"/>
            <a:headEnd/>
            <a:tailEnd/>
          </a:ln>
        </p:spPr>
        <p:txBody>
          <a:bodyPr wrap="none" anchor="ctr"/>
          <a:lstStyle/>
          <a:p>
            <a:endParaRPr lang="en-US" dirty="0"/>
          </a:p>
        </p:txBody>
      </p:sp>
      <p:sp>
        <p:nvSpPr>
          <p:cNvPr id="19484" name="Line 71"/>
          <p:cNvSpPr>
            <a:spLocks noChangeShapeType="1"/>
          </p:cNvSpPr>
          <p:nvPr/>
        </p:nvSpPr>
        <p:spPr bwMode="auto">
          <a:xfrm>
            <a:off x="5334000" y="3625850"/>
            <a:ext cx="1588" cy="990600"/>
          </a:xfrm>
          <a:prstGeom prst="line">
            <a:avLst/>
          </a:prstGeom>
          <a:noFill/>
          <a:ln w="9525">
            <a:solidFill>
              <a:schemeClr val="tx1"/>
            </a:solidFill>
            <a:round/>
            <a:headEnd/>
            <a:tailEnd/>
          </a:ln>
        </p:spPr>
        <p:txBody>
          <a:bodyPr/>
          <a:lstStyle/>
          <a:p>
            <a:endParaRPr lang="en-US" dirty="0"/>
          </a:p>
        </p:txBody>
      </p:sp>
      <p:sp>
        <p:nvSpPr>
          <p:cNvPr id="19485" name="Rectangle 72"/>
          <p:cNvSpPr>
            <a:spLocks noChangeArrowheads="1"/>
          </p:cNvSpPr>
          <p:nvPr/>
        </p:nvSpPr>
        <p:spPr bwMode="auto">
          <a:xfrm>
            <a:off x="6019800" y="3854450"/>
            <a:ext cx="76200" cy="152400"/>
          </a:xfrm>
          <a:prstGeom prst="rect">
            <a:avLst/>
          </a:prstGeom>
          <a:solidFill>
            <a:schemeClr val="accent1"/>
          </a:solidFill>
          <a:ln w="9525">
            <a:solidFill>
              <a:schemeClr val="tx1"/>
            </a:solidFill>
            <a:miter lim="800000"/>
            <a:headEnd/>
            <a:tailEnd/>
          </a:ln>
        </p:spPr>
        <p:txBody>
          <a:bodyPr wrap="none" anchor="ctr"/>
          <a:lstStyle/>
          <a:p>
            <a:endParaRPr lang="en-US" dirty="0"/>
          </a:p>
        </p:txBody>
      </p:sp>
      <p:sp>
        <p:nvSpPr>
          <p:cNvPr id="19486" name="Rectangle 73"/>
          <p:cNvSpPr>
            <a:spLocks noChangeArrowheads="1"/>
          </p:cNvSpPr>
          <p:nvPr/>
        </p:nvSpPr>
        <p:spPr bwMode="auto">
          <a:xfrm>
            <a:off x="6019800" y="4235450"/>
            <a:ext cx="76200" cy="152400"/>
          </a:xfrm>
          <a:prstGeom prst="rect">
            <a:avLst/>
          </a:prstGeom>
          <a:solidFill>
            <a:schemeClr val="accent1"/>
          </a:solidFill>
          <a:ln w="9525">
            <a:solidFill>
              <a:schemeClr val="tx1"/>
            </a:solidFill>
            <a:miter lim="800000"/>
            <a:headEnd/>
            <a:tailEnd/>
          </a:ln>
        </p:spPr>
        <p:txBody>
          <a:bodyPr wrap="none" anchor="ctr"/>
          <a:lstStyle/>
          <a:p>
            <a:endParaRPr lang="en-US" dirty="0"/>
          </a:p>
        </p:txBody>
      </p:sp>
      <p:sp>
        <p:nvSpPr>
          <p:cNvPr id="19487" name="Oval 74"/>
          <p:cNvSpPr>
            <a:spLocks noChangeArrowheads="1"/>
          </p:cNvSpPr>
          <p:nvPr/>
        </p:nvSpPr>
        <p:spPr bwMode="auto">
          <a:xfrm>
            <a:off x="2667000" y="3702050"/>
            <a:ext cx="914400" cy="914400"/>
          </a:xfrm>
          <a:prstGeom prst="ellipse">
            <a:avLst/>
          </a:prstGeom>
          <a:solidFill>
            <a:srgbClr val="DDDDDD"/>
          </a:solidFill>
          <a:ln w="12700">
            <a:solidFill>
              <a:schemeClr val="tx1"/>
            </a:solidFill>
            <a:round/>
            <a:headEnd/>
            <a:tailEnd/>
          </a:ln>
        </p:spPr>
        <p:txBody>
          <a:bodyPr wrap="none" anchor="ctr"/>
          <a:lstStyle/>
          <a:p>
            <a:endParaRPr lang="en-US" dirty="0"/>
          </a:p>
        </p:txBody>
      </p:sp>
      <p:sp>
        <p:nvSpPr>
          <p:cNvPr id="19488" name="AutoShape 75"/>
          <p:cNvSpPr>
            <a:spLocks noChangeArrowheads="1"/>
          </p:cNvSpPr>
          <p:nvPr/>
        </p:nvSpPr>
        <p:spPr bwMode="auto">
          <a:xfrm rot="14849061">
            <a:off x="3429000" y="3759200"/>
            <a:ext cx="374650" cy="1143000"/>
          </a:xfrm>
          <a:custGeom>
            <a:avLst/>
            <a:gdLst>
              <a:gd name="T0" fmla="*/ 327819 w 21600"/>
              <a:gd name="T1" fmla="*/ 571500 h 21600"/>
              <a:gd name="T2" fmla="*/ 187325 w 21600"/>
              <a:gd name="T3" fmla="*/ 1143000 h 21600"/>
              <a:gd name="T4" fmla="*/ 46831 w 21600"/>
              <a:gd name="T5" fmla="*/ 571500 h 21600"/>
              <a:gd name="T6" fmla="*/ 187325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DDDDDD"/>
          </a:solidFill>
          <a:ln w="9525">
            <a:solidFill>
              <a:schemeClr val="tx1"/>
            </a:solidFill>
            <a:miter lim="800000"/>
            <a:headEnd/>
            <a:tailEnd/>
          </a:ln>
        </p:spPr>
        <p:txBody>
          <a:bodyPr wrap="none" anchor="ctr"/>
          <a:lstStyle/>
          <a:p>
            <a:endParaRPr lang="en-US" dirty="0"/>
          </a:p>
        </p:txBody>
      </p:sp>
      <p:sp>
        <p:nvSpPr>
          <p:cNvPr id="19489" name="Oval 76"/>
          <p:cNvSpPr>
            <a:spLocks noChangeArrowheads="1"/>
          </p:cNvSpPr>
          <p:nvPr/>
        </p:nvSpPr>
        <p:spPr bwMode="auto">
          <a:xfrm>
            <a:off x="3124200" y="4387850"/>
            <a:ext cx="228600" cy="228600"/>
          </a:xfrm>
          <a:prstGeom prst="ellipse">
            <a:avLst/>
          </a:prstGeom>
          <a:solidFill>
            <a:schemeClr val="folHlink"/>
          </a:solidFill>
          <a:ln w="9525">
            <a:solidFill>
              <a:schemeClr val="tx1"/>
            </a:solidFill>
            <a:round/>
            <a:headEnd/>
            <a:tailEnd/>
          </a:ln>
        </p:spPr>
        <p:txBody>
          <a:bodyPr wrap="none" anchor="ctr"/>
          <a:lstStyle/>
          <a:p>
            <a:endParaRPr lang="en-US" dirty="0"/>
          </a:p>
        </p:txBody>
      </p:sp>
      <p:sp>
        <p:nvSpPr>
          <p:cNvPr id="19490" name="Rectangle 77"/>
          <p:cNvSpPr>
            <a:spLocks noChangeArrowheads="1"/>
          </p:cNvSpPr>
          <p:nvPr/>
        </p:nvSpPr>
        <p:spPr bwMode="auto">
          <a:xfrm>
            <a:off x="4038600" y="4616450"/>
            <a:ext cx="685800" cy="381000"/>
          </a:xfrm>
          <a:prstGeom prst="rect">
            <a:avLst/>
          </a:prstGeom>
          <a:solidFill>
            <a:schemeClr val="accent1"/>
          </a:solidFill>
          <a:ln w="9525">
            <a:solidFill>
              <a:schemeClr val="tx1"/>
            </a:solidFill>
            <a:miter lim="800000"/>
            <a:headEnd/>
            <a:tailEnd/>
          </a:ln>
        </p:spPr>
        <p:txBody>
          <a:bodyPr wrap="none" anchor="ctr"/>
          <a:lstStyle/>
          <a:p>
            <a:endParaRPr lang="en-US" dirty="0"/>
          </a:p>
        </p:txBody>
      </p:sp>
      <p:sp>
        <p:nvSpPr>
          <p:cNvPr id="19491" name="Line 78"/>
          <p:cNvSpPr>
            <a:spLocks noChangeShapeType="1"/>
          </p:cNvSpPr>
          <p:nvPr/>
        </p:nvSpPr>
        <p:spPr bwMode="auto">
          <a:xfrm>
            <a:off x="3733800" y="4159250"/>
            <a:ext cx="1588" cy="304800"/>
          </a:xfrm>
          <a:prstGeom prst="line">
            <a:avLst/>
          </a:prstGeom>
          <a:noFill/>
          <a:ln w="9525">
            <a:solidFill>
              <a:schemeClr val="tx1"/>
            </a:solidFill>
            <a:round/>
            <a:headEnd/>
            <a:tailEnd/>
          </a:ln>
        </p:spPr>
        <p:txBody>
          <a:bodyPr/>
          <a:lstStyle/>
          <a:p>
            <a:endParaRPr lang="en-US" dirty="0"/>
          </a:p>
        </p:txBody>
      </p:sp>
      <p:sp>
        <p:nvSpPr>
          <p:cNvPr id="19492" name="Line 79"/>
          <p:cNvSpPr>
            <a:spLocks noChangeShapeType="1"/>
          </p:cNvSpPr>
          <p:nvPr/>
        </p:nvSpPr>
        <p:spPr bwMode="auto">
          <a:xfrm>
            <a:off x="1828800" y="4997450"/>
            <a:ext cx="4191000" cy="1588"/>
          </a:xfrm>
          <a:prstGeom prst="line">
            <a:avLst/>
          </a:prstGeom>
          <a:noFill/>
          <a:ln w="9525">
            <a:solidFill>
              <a:schemeClr val="tx1"/>
            </a:solidFill>
            <a:round/>
            <a:headEnd/>
            <a:tailEnd/>
          </a:ln>
        </p:spPr>
        <p:txBody>
          <a:bodyPr/>
          <a:lstStyle/>
          <a:p>
            <a:endParaRPr lang="en-US" dirty="0"/>
          </a:p>
        </p:txBody>
      </p:sp>
      <p:sp>
        <p:nvSpPr>
          <p:cNvPr id="19493" name="Oval 86"/>
          <p:cNvSpPr>
            <a:spLocks noChangeArrowheads="1"/>
          </p:cNvSpPr>
          <p:nvPr/>
        </p:nvSpPr>
        <p:spPr bwMode="auto">
          <a:xfrm>
            <a:off x="6172200" y="3854450"/>
            <a:ext cx="76200" cy="76200"/>
          </a:xfrm>
          <a:prstGeom prst="ellipse">
            <a:avLst/>
          </a:prstGeom>
          <a:solidFill>
            <a:srgbClr val="990099"/>
          </a:solidFill>
          <a:ln w="9525">
            <a:solidFill>
              <a:schemeClr val="tx1"/>
            </a:solidFill>
            <a:round/>
            <a:headEnd/>
            <a:tailEnd/>
          </a:ln>
        </p:spPr>
        <p:txBody>
          <a:bodyPr wrap="none" anchor="ctr"/>
          <a:lstStyle/>
          <a:p>
            <a:endParaRPr lang="en-US" dirty="0"/>
          </a:p>
        </p:txBody>
      </p:sp>
      <p:sp>
        <p:nvSpPr>
          <p:cNvPr id="19494" name="Oval 87"/>
          <p:cNvSpPr>
            <a:spLocks noChangeArrowheads="1"/>
          </p:cNvSpPr>
          <p:nvPr/>
        </p:nvSpPr>
        <p:spPr bwMode="auto">
          <a:xfrm>
            <a:off x="7467600" y="3854450"/>
            <a:ext cx="76200" cy="76200"/>
          </a:xfrm>
          <a:prstGeom prst="ellipse">
            <a:avLst/>
          </a:prstGeom>
          <a:solidFill>
            <a:srgbClr val="990099"/>
          </a:solidFill>
          <a:ln w="9525">
            <a:solidFill>
              <a:schemeClr val="tx1"/>
            </a:solidFill>
            <a:round/>
            <a:headEnd/>
            <a:tailEnd/>
          </a:ln>
        </p:spPr>
        <p:txBody>
          <a:bodyPr wrap="none" anchor="ctr"/>
          <a:lstStyle/>
          <a:p>
            <a:endParaRPr lang="en-US" dirty="0"/>
          </a:p>
        </p:txBody>
      </p:sp>
      <p:sp>
        <p:nvSpPr>
          <p:cNvPr id="19495" name="Line 88"/>
          <p:cNvSpPr>
            <a:spLocks noChangeShapeType="1"/>
          </p:cNvSpPr>
          <p:nvPr/>
        </p:nvSpPr>
        <p:spPr bwMode="auto">
          <a:xfrm flipH="1">
            <a:off x="6477000" y="3168650"/>
            <a:ext cx="685800" cy="228600"/>
          </a:xfrm>
          <a:prstGeom prst="line">
            <a:avLst/>
          </a:prstGeom>
          <a:noFill/>
          <a:ln w="9525">
            <a:solidFill>
              <a:schemeClr val="accent2"/>
            </a:solidFill>
            <a:round/>
            <a:headEnd/>
            <a:tailEnd/>
          </a:ln>
        </p:spPr>
        <p:txBody>
          <a:bodyPr/>
          <a:lstStyle/>
          <a:p>
            <a:endParaRPr lang="en-US" dirty="0"/>
          </a:p>
        </p:txBody>
      </p:sp>
      <p:sp>
        <p:nvSpPr>
          <p:cNvPr id="19496" name="Line 89"/>
          <p:cNvSpPr>
            <a:spLocks noChangeShapeType="1"/>
          </p:cNvSpPr>
          <p:nvPr/>
        </p:nvSpPr>
        <p:spPr bwMode="auto">
          <a:xfrm flipH="1" flipV="1">
            <a:off x="7315200" y="3168650"/>
            <a:ext cx="609600" cy="228600"/>
          </a:xfrm>
          <a:prstGeom prst="line">
            <a:avLst/>
          </a:prstGeom>
          <a:noFill/>
          <a:ln w="9525">
            <a:solidFill>
              <a:schemeClr val="accent2"/>
            </a:solidFill>
            <a:round/>
            <a:headEnd/>
            <a:tailEnd/>
          </a:ln>
        </p:spPr>
        <p:txBody>
          <a:bodyPr/>
          <a:lstStyle/>
          <a:p>
            <a:endParaRPr lang="en-US" dirty="0"/>
          </a:p>
        </p:txBody>
      </p:sp>
      <p:sp>
        <p:nvSpPr>
          <p:cNvPr id="19497" name="Line 101"/>
          <p:cNvSpPr>
            <a:spLocks noChangeShapeType="1"/>
          </p:cNvSpPr>
          <p:nvPr/>
        </p:nvSpPr>
        <p:spPr bwMode="auto">
          <a:xfrm>
            <a:off x="5943600" y="3930650"/>
            <a:ext cx="1588" cy="76200"/>
          </a:xfrm>
          <a:prstGeom prst="line">
            <a:avLst/>
          </a:prstGeom>
          <a:noFill/>
          <a:ln w="57150">
            <a:solidFill>
              <a:schemeClr val="tx1"/>
            </a:solidFill>
            <a:round/>
            <a:headEnd/>
            <a:tailEnd/>
          </a:ln>
        </p:spPr>
        <p:txBody>
          <a:bodyPr/>
          <a:lstStyle/>
          <a:p>
            <a:endParaRPr lang="en-US" dirty="0"/>
          </a:p>
        </p:txBody>
      </p:sp>
      <p:sp>
        <p:nvSpPr>
          <p:cNvPr id="19498" name="Freeform 103"/>
          <p:cNvSpPr>
            <a:spLocks/>
          </p:cNvSpPr>
          <p:nvPr/>
        </p:nvSpPr>
        <p:spPr bwMode="auto">
          <a:xfrm>
            <a:off x="5573713" y="3176588"/>
            <a:ext cx="354012" cy="746125"/>
          </a:xfrm>
          <a:custGeom>
            <a:avLst/>
            <a:gdLst>
              <a:gd name="T0" fmla="*/ 223 w 223"/>
              <a:gd name="T1" fmla="*/ 470 h 470"/>
              <a:gd name="T2" fmla="*/ 188 w 223"/>
              <a:gd name="T3" fmla="*/ 211 h 470"/>
              <a:gd name="T4" fmla="*/ 176 w 223"/>
              <a:gd name="T5" fmla="*/ 176 h 470"/>
              <a:gd name="T6" fmla="*/ 59 w 223"/>
              <a:gd name="T7" fmla="*/ 141 h 470"/>
              <a:gd name="T8" fmla="*/ 0 w 223"/>
              <a:gd name="T9" fmla="*/ 0 h 470"/>
              <a:gd name="T10" fmla="*/ 0 60000 65536"/>
              <a:gd name="T11" fmla="*/ 0 60000 65536"/>
              <a:gd name="T12" fmla="*/ 0 60000 65536"/>
              <a:gd name="T13" fmla="*/ 0 60000 65536"/>
              <a:gd name="T14" fmla="*/ 0 60000 65536"/>
              <a:gd name="T15" fmla="*/ 0 w 223"/>
              <a:gd name="T16" fmla="*/ 0 h 470"/>
              <a:gd name="T17" fmla="*/ 223 w 223"/>
              <a:gd name="T18" fmla="*/ 470 h 470"/>
            </a:gdLst>
            <a:ahLst/>
            <a:cxnLst>
              <a:cxn ang="T10">
                <a:pos x="T0" y="T1"/>
              </a:cxn>
              <a:cxn ang="T11">
                <a:pos x="T2" y="T3"/>
              </a:cxn>
              <a:cxn ang="T12">
                <a:pos x="T4" y="T5"/>
              </a:cxn>
              <a:cxn ang="T13">
                <a:pos x="T6" y="T7"/>
              </a:cxn>
              <a:cxn ang="T14">
                <a:pos x="T8" y="T9"/>
              </a:cxn>
            </a:cxnLst>
            <a:rect l="T15" t="T16" r="T17" b="T18"/>
            <a:pathLst>
              <a:path w="223" h="470">
                <a:moveTo>
                  <a:pt x="223" y="470"/>
                </a:moveTo>
                <a:cubicBezTo>
                  <a:pt x="216" y="377"/>
                  <a:pt x="210" y="299"/>
                  <a:pt x="188" y="211"/>
                </a:cubicBezTo>
                <a:cubicBezTo>
                  <a:pt x="185" y="199"/>
                  <a:pt x="185" y="185"/>
                  <a:pt x="176" y="176"/>
                </a:cubicBezTo>
                <a:cubicBezTo>
                  <a:pt x="147" y="147"/>
                  <a:pt x="98" y="152"/>
                  <a:pt x="59" y="141"/>
                </a:cubicBezTo>
                <a:cubicBezTo>
                  <a:pt x="21" y="84"/>
                  <a:pt x="0" y="66"/>
                  <a:pt x="0" y="0"/>
                </a:cubicBezTo>
              </a:path>
            </a:pathLst>
          </a:custGeom>
          <a:noFill/>
          <a:ln w="9525">
            <a:solidFill>
              <a:schemeClr val="tx1"/>
            </a:solidFill>
            <a:round/>
            <a:headEnd/>
            <a:tailEnd/>
          </a:ln>
        </p:spPr>
        <p:txBody>
          <a:bodyPr/>
          <a:lstStyle/>
          <a:p>
            <a:endParaRPr lang="en-US" dirty="0"/>
          </a:p>
        </p:txBody>
      </p:sp>
      <p:sp>
        <p:nvSpPr>
          <p:cNvPr id="19499" name="Text Box 104"/>
          <p:cNvSpPr txBox="1">
            <a:spLocks noChangeArrowheads="1"/>
          </p:cNvSpPr>
          <p:nvPr/>
        </p:nvSpPr>
        <p:spPr bwMode="auto">
          <a:xfrm>
            <a:off x="6553200" y="2863850"/>
            <a:ext cx="1798638" cy="336550"/>
          </a:xfrm>
          <a:prstGeom prst="rect">
            <a:avLst/>
          </a:prstGeom>
          <a:noFill/>
          <a:ln w="9525">
            <a:noFill/>
            <a:miter lim="800000"/>
            <a:headEnd/>
            <a:tailEnd/>
          </a:ln>
        </p:spPr>
        <p:txBody>
          <a:bodyPr wrap="none">
            <a:spAutoFit/>
          </a:bodyPr>
          <a:lstStyle/>
          <a:p>
            <a:r>
              <a:rPr lang="en-US" sz="1600" dirty="0">
                <a:solidFill>
                  <a:schemeClr val="accent2"/>
                </a:solidFill>
                <a:latin typeface="Arial" charset="0"/>
              </a:rPr>
              <a:t>Pressure Sensors</a:t>
            </a:r>
          </a:p>
        </p:txBody>
      </p:sp>
      <p:sp>
        <p:nvSpPr>
          <p:cNvPr id="19500" name="Text Box 105"/>
          <p:cNvSpPr txBox="1">
            <a:spLocks noChangeArrowheads="1"/>
          </p:cNvSpPr>
          <p:nvPr/>
        </p:nvSpPr>
        <p:spPr bwMode="auto">
          <a:xfrm>
            <a:off x="5019675" y="2659063"/>
            <a:ext cx="1244600" cy="581025"/>
          </a:xfrm>
          <a:prstGeom prst="rect">
            <a:avLst/>
          </a:prstGeom>
          <a:noFill/>
          <a:ln w="9525">
            <a:noFill/>
            <a:miter lim="800000"/>
            <a:headEnd/>
            <a:tailEnd/>
          </a:ln>
        </p:spPr>
        <p:txBody>
          <a:bodyPr wrap="none">
            <a:spAutoFit/>
          </a:bodyPr>
          <a:lstStyle/>
          <a:p>
            <a:pPr algn="ctr"/>
            <a:r>
              <a:rPr lang="en-US" sz="1600" dirty="0">
                <a:solidFill>
                  <a:schemeClr val="accent2"/>
                </a:solidFill>
                <a:latin typeface="Arial" charset="0"/>
              </a:rPr>
              <a:t>Eddy Probe</a:t>
            </a:r>
          </a:p>
          <a:p>
            <a:pPr algn="ctr"/>
            <a:r>
              <a:rPr lang="en-US" sz="1600" dirty="0">
                <a:solidFill>
                  <a:schemeClr val="accent2"/>
                </a:solidFill>
                <a:latin typeface="Arial" charset="0"/>
              </a:rPr>
              <a:t>(Rod Drop)</a:t>
            </a:r>
          </a:p>
        </p:txBody>
      </p:sp>
      <p:sp>
        <p:nvSpPr>
          <p:cNvPr id="19501" name="Rectangle 106"/>
          <p:cNvSpPr>
            <a:spLocks noChangeArrowheads="1"/>
          </p:cNvSpPr>
          <p:nvPr/>
        </p:nvSpPr>
        <p:spPr bwMode="auto">
          <a:xfrm rot="2651431">
            <a:off x="4419600" y="3321050"/>
            <a:ext cx="152400" cy="228600"/>
          </a:xfrm>
          <a:prstGeom prst="rect">
            <a:avLst/>
          </a:prstGeom>
          <a:solidFill>
            <a:srgbClr val="99CCFF"/>
          </a:solidFill>
          <a:ln w="9525">
            <a:solidFill>
              <a:schemeClr val="tx1"/>
            </a:solidFill>
            <a:miter lim="800000"/>
            <a:headEnd/>
            <a:tailEnd/>
          </a:ln>
        </p:spPr>
        <p:txBody>
          <a:bodyPr wrap="none" anchor="ctr"/>
          <a:lstStyle/>
          <a:p>
            <a:endParaRPr lang="en-US" dirty="0"/>
          </a:p>
        </p:txBody>
      </p:sp>
      <p:sp>
        <p:nvSpPr>
          <p:cNvPr id="19502" name="Line 107"/>
          <p:cNvSpPr>
            <a:spLocks noChangeShapeType="1"/>
          </p:cNvSpPr>
          <p:nvPr/>
        </p:nvSpPr>
        <p:spPr bwMode="auto">
          <a:xfrm>
            <a:off x="4267200" y="3397250"/>
            <a:ext cx="304800" cy="228600"/>
          </a:xfrm>
          <a:prstGeom prst="line">
            <a:avLst/>
          </a:prstGeom>
          <a:noFill/>
          <a:ln w="9525">
            <a:solidFill>
              <a:schemeClr val="tx1"/>
            </a:solidFill>
            <a:round/>
            <a:headEnd/>
            <a:tailEnd/>
          </a:ln>
        </p:spPr>
        <p:txBody>
          <a:bodyPr/>
          <a:lstStyle/>
          <a:p>
            <a:endParaRPr lang="en-US" dirty="0"/>
          </a:p>
        </p:txBody>
      </p:sp>
      <p:sp>
        <p:nvSpPr>
          <p:cNvPr id="19503" name="Line 108"/>
          <p:cNvSpPr>
            <a:spLocks noChangeShapeType="1"/>
          </p:cNvSpPr>
          <p:nvPr/>
        </p:nvSpPr>
        <p:spPr bwMode="auto">
          <a:xfrm>
            <a:off x="4267200" y="3397250"/>
            <a:ext cx="1588" cy="228600"/>
          </a:xfrm>
          <a:prstGeom prst="line">
            <a:avLst/>
          </a:prstGeom>
          <a:noFill/>
          <a:ln w="9525">
            <a:solidFill>
              <a:schemeClr val="tx1"/>
            </a:solidFill>
            <a:round/>
            <a:headEnd/>
            <a:tailEnd/>
          </a:ln>
        </p:spPr>
        <p:txBody>
          <a:bodyPr/>
          <a:lstStyle/>
          <a:p>
            <a:endParaRPr lang="en-US" dirty="0"/>
          </a:p>
        </p:txBody>
      </p:sp>
      <p:sp>
        <p:nvSpPr>
          <p:cNvPr id="19504" name="Line 110"/>
          <p:cNvSpPr>
            <a:spLocks noChangeShapeType="1"/>
          </p:cNvSpPr>
          <p:nvPr/>
        </p:nvSpPr>
        <p:spPr bwMode="auto">
          <a:xfrm>
            <a:off x="3124200" y="3473450"/>
            <a:ext cx="1588" cy="152400"/>
          </a:xfrm>
          <a:prstGeom prst="line">
            <a:avLst/>
          </a:prstGeom>
          <a:noFill/>
          <a:ln w="38100">
            <a:solidFill>
              <a:schemeClr val="tx1"/>
            </a:solidFill>
            <a:round/>
            <a:headEnd/>
            <a:tailEnd/>
          </a:ln>
        </p:spPr>
        <p:txBody>
          <a:bodyPr/>
          <a:lstStyle/>
          <a:p>
            <a:endParaRPr lang="en-US" dirty="0"/>
          </a:p>
        </p:txBody>
      </p:sp>
      <p:sp>
        <p:nvSpPr>
          <p:cNvPr id="19505" name="Line 111"/>
          <p:cNvSpPr>
            <a:spLocks noChangeShapeType="1"/>
          </p:cNvSpPr>
          <p:nvPr/>
        </p:nvSpPr>
        <p:spPr bwMode="auto">
          <a:xfrm>
            <a:off x="3124200" y="3702050"/>
            <a:ext cx="1588" cy="76200"/>
          </a:xfrm>
          <a:prstGeom prst="line">
            <a:avLst/>
          </a:prstGeom>
          <a:noFill/>
          <a:ln w="76200">
            <a:solidFill>
              <a:schemeClr val="bg2"/>
            </a:solidFill>
            <a:round/>
            <a:headEnd/>
            <a:tailEnd/>
          </a:ln>
        </p:spPr>
        <p:txBody>
          <a:bodyPr/>
          <a:lstStyle/>
          <a:p>
            <a:endParaRPr lang="en-US" dirty="0"/>
          </a:p>
        </p:txBody>
      </p:sp>
      <p:sp>
        <p:nvSpPr>
          <p:cNvPr id="19506" name="Freeform 112"/>
          <p:cNvSpPr>
            <a:spLocks/>
          </p:cNvSpPr>
          <p:nvPr/>
        </p:nvSpPr>
        <p:spPr bwMode="auto">
          <a:xfrm>
            <a:off x="2697163" y="2744788"/>
            <a:ext cx="431800" cy="711200"/>
          </a:xfrm>
          <a:custGeom>
            <a:avLst/>
            <a:gdLst>
              <a:gd name="T0" fmla="*/ 272 w 272"/>
              <a:gd name="T1" fmla="*/ 448 h 448"/>
              <a:gd name="T2" fmla="*/ 260 w 272"/>
              <a:gd name="T3" fmla="*/ 342 h 448"/>
              <a:gd name="T4" fmla="*/ 237 w 272"/>
              <a:gd name="T5" fmla="*/ 295 h 448"/>
              <a:gd name="T6" fmla="*/ 166 w 272"/>
              <a:gd name="T7" fmla="*/ 190 h 448"/>
              <a:gd name="T8" fmla="*/ 96 w 272"/>
              <a:gd name="T9" fmla="*/ 154 h 448"/>
              <a:gd name="T10" fmla="*/ 25 w 272"/>
              <a:gd name="T11" fmla="*/ 96 h 448"/>
              <a:gd name="T12" fmla="*/ 2 w 272"/>
              <a:gd name="T13" fmla="*/ 49 h 448"/>
              <a:gd name="T14" fmla="*/ 0 60000 65536"/>
              <a:gd name="T15" fmla="*/ 0 60000 65536"/>
              <a:gd name="T16" fmla="*/ 0 60000 65536"/>
              <a:gd name="T17" fmla="*/ 0 60000 65536"/>
              <a:gd name="T18" fmla="*/ 0 60000 65536"/>
              <a:gd name="T19" fmla="*/ 0 60000 65536"/>
              <a:gd name="T20" fmla="*/ 0 60000 65536"/>
              <a:gd name="T21" fmla="*/ 0 w 272"/>
              <a:gd name="T22" fmla="*/ 0 h 448"/>
              <a:gd name="T23" fmla="*/ 272 w 272"/>
              <a:gd name="T24" fmla="*/ 448 h 44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72" h="448">
                <a:moveTo>
                  <a:pt x="272" y="448"/>
                </a:moveTo>
                <a:cubicBezTo>
                  <a:pt x="268" y="413"/>
                  <a:pt x="268" y="377"/>
                  <a:pt x="260" y="342"/>
                </a:cubicBezTo>
                <a:cubicBezTo>
                  <a:pt x="256" y="325"/>
                  <a:pt x="246" y="310"/>
                  <a:pt x="237" y="295"/>
                </a:cubicBezTo>
                <a:cubicBezTo>
                  <a:pt x="229" y="282"/>
                  <a:pt x="182" y="214"/>
                  <a:pt x="166" y="190"/>
                </a:cubicBezTo>
                <a:cubicBezTo>
                  <a:pt x="148" y="164"/>
                  <a:pt x="120" y="166"/>
                  <a:pt x="96" y="154"/>
                </a:cubicBezTo>
                <a:cubicBezTo>
                  <a:pt x="60" y="136"/>
                  <a:pt x="53" y="124"/>
                  <a:pt x="25" y="96"/>
                </a:cubicBezTo>
                <a:cubicBezTo>
                  <a:pt x="0" y="17"/>
                  <a:pt x="2" y="0"/>
                  <a:pt x="2" y="49"/>
                </a:cubicBezTo>
              </a:path>
            </a:pathLst>
          </a:custGeom>
          <a:noFill/>
          <a:ln w="9525">
            <a:solidFill>
              <a:schemeClr val="tx1"/>
            </a:solidFill>
            <a:round/>
            <a:headEnd/>
            <a:tailEnd/>
          </a:ln>
        </p:spPr>
        <p:txBody>
          <a:bodyPr/>
          <a:lstStyle/>
          <a:p>
            <a:endParaRPr lang="en-US" dirty="0"/>
          </a:p>
        </p:txBody>
      </p:sp>
      <p:sp>
        <p:nvSpPr>
          <p:cNvPr id="19507" name="Text Box 113"/>
          <p:cNvSpPr txBox="1">
            <a:spLocks noChangeArrowheads="1"/>
          </p:cNvSpPr>
          <p:nvPr/>
        </p:nvSpPr>
        <p:spPr bwMode="auto">
          <a:xfrm>
            <a:off x="1752600" y="2254250"/>
            <a:ext cx="1889125" cy="581025"/>
          </a:xfrm>
          <a:prstGeom prst="rect">
            <a:avLst/>
          </a:prstGeom>
          <a:noFill/>
          <a:ln w="9525">
            <a:noFill/>
            <a:miter lim="800000"/>
            <a:headEnd/>
            <a:tailEnd/>
          </a:ln>
        </p:spPr>
        <p:txBody>
          <a:bodyPr wrap="none">
            <a:spAutoFit/>
          </a:bodyPr>
          <a:lstStyle/>
          <a:p>
            <a:pPr algn="ctr"/>
            <a:r>
              <a:rPr lang="en-US" sz="1600" dirty="0">
                <a:solidFill>
                  <a:schemeClr val="accent2"/>
                </a:solidFill>
                <a:latin typeface="Arial" charset="0"/>
              </a:rPr>
              <a:t>Eddy Probe</a:t>
            </a:r>
          </a:p>
          <a:p>
            <a:pPr algn="ctr"/>
            <a:r>
              <a:rPr lang="en-US" sz="1600" dirty="0">
                <a:solidFill>
                  <a:schemeClr val="accent2"/>
                </a:solidFill>
                <a:latin typeface="Arial" charset="0"/>
              </a:rPr>
              <a:t>(Phase Reference)</a:t>
            </a:r>
          </a:p>
        </p:txBody>
      </p:sp>
      <p:sp>
        <p:nvSpPr>
          <p:cNvPr id="19508" name="Text Box 114"/>
          <p:cNvSpPr txBox="1">
            <a:spLocks noChangeArrowheads="1"/>
          </p:cNvSpPr>
          <p:nvPr/>
        </p:nvSpPr>
        <p:spPr bwMode="auto">
          <a:xfrm>
            <a:off x="3778776" y="1949450"/>
            <a:ext cx="2497671" cy="584775"/>
          </a:xfrm>
          <a:prstGeom prst="rect">
            <a:avLst/>
          </a:prstGeom>
          <a:noFill/>
          <a:ln w="9525">
            <a:noFill/>
            <a:miter lim="800000"/>
            <a:headEnd/>
            <a:tailEnd/>
          </a:ln>
        </p:spPr>
        <p:txBody>
          <a:bodyPr wrap="none">
            <a:spAutoFit/>
          </a:bodyPr>
          <a:lstStyle/>
          <a:p>
            <a:pPr algn="ctr"/>
            <a:r>
              <a:rPr lang="en-US" sz="1600" dirty="0" smtClean="0">
                <a:solidFill>
                  <a:schemeClr val="accent2"/>
                </a:solidFill>
                <a:latin typeface="Arial" charset="0"/>
              </a:rPr>
              <a:t>CMCP786 </a:t>
            </a:r>
            <a:r>
              <a:rPr lang="en-US" sz="1600" dirty="0">
                <a:solidFill>
                  <a:schemeClr val="accent2"/>
                </a:solidFill>
                <a:latin typeface="Arial" charset="0"/>
              </a:rPr>
              <a:t>Accelerometer</a:t>
            </a:r>
          </a:p>
          <a:p>
            <a:pPr algn="ctr"/>
            <a:r>
              <a:rPr lang="en-US" sz="1600" dirty="0">
                <a:solidFill>
                  <a:schemeClr val="accent2"/>
                </a:solidFill>
                <a:latin typeface="Arial" charset="0"/>
              </a:rPr>
              <a:t>(Crosshead Vibration)</a:t>
            </a:r>
          </a:p>
        </p:txBody>
      </p:sp>
      <p:sp>
        <p:nvSpPr>
          <p:cNvPr id="19509" name="Line 115"/>
          <p:cNvSpPr>
            <a:spLocks noChangeShapeType="1"/>
          </p:cNvSpPr>
          <p:nvPr/>
        </p:nvSpPr>
        <p:spPr bwMode="auto">
          <a:xfrm flipH="1">
            <a:off x="4495800" y="2635250"/>
            <a:ext cx="152400" cy="609600"/>
          </a:xfrm>
          <a:prstGeom prst="line">
            <a:avLst/>
          </a:prstGeom>
          <a:noFill/>
          <a:ln w="9525">
            <a:solidFill>
              <a:schemeClr val="accent2"/>
            </a:solidFill>
            <a:round/>
            <a:headEnd/>
            <a:tailEnd type="triangle" w="med" len="med"/>
          </a:ln>
        </p:spPr>
        <p:txBody>
          <a:bodyPr/>
          <a:lstStyle/>
          <a:p>
            <a:endParaRPr lang="en-US" dirty="0"/>
          </a:p>
        </p:txBody>
      </p:sp>
      <p:sp>
        <p:nvSpPr>
          <p:cNvPr id="19510" name="Rectangle 116"/>
          <p:cNvSpPr>
            <a:spLocks noChangeArrowheads="1"/>
          </p:cNvSpPr>
          <p:nvPr/>
        </p:nvSpPr>
        <p:spPr bwMode="auto">
          <a:xfrm>
            <a:off x="2286000" y="3549650"/>
            <a:ext cx="228600" cy="152400"/>
          </a:xfrm>
          <a:prstGeom prst="rect">
            <a:avLst/>
          </a:prstGeom>
          <a:solidFill>
            <a:srgbClr val="99CCFF"/>
          </a:solidFill>
          <a:ln w="9525">
            <a:solidFill>
              <a:schemeClr val="tx1"/>
            </a:solidFill>
            <a:miter lim="800000"/>
            <a:headEnd/>
            <a:tailEnd/>
          </a:ln>
        </p:spPr>
        <p:txBody>
          <a:bodyPr wrap="none" anchor="ctr"/>
          <a:lstStyle/>
          <a:p>
            <a:endParaRPr lang="en-US" dirty="0"/>
          </a:p>
        </p:txBody>
      </p:sp>
      <p:sp>
        <p:nvSpPr>
          <p:cNvPr id="19511" name="Text Box 117"/>
          <p:cNvSpPr txBox="1">
            <a:spLocks noChangeArrowheads="1"/>
          </p:cNvSpPr>
          <p:nvPr/>
        </p:nvSpPr>
        <p:spPr bwMode="auto">
          <a:xfrm>
            <a:off x="609600" y="4159250"/>
            <a:ext cx="1765300" cy="825500"/>
          </a:xfrm>
          <a:prstGeom prst="rect">
            <a:avLst/>
          </a:prstGeom>
          <a:noFill/>
          <a:ln w="9525">
            <a:noFill/>
            <a:miter lim="800000"/>
            <a:headEnd/>
            <a:tailEnd/>
          </a:ln>
        </p:spPr>
        <p:txBody>
          <a:bodyPr wrap="none">
            <a:spAutoFit/>
          </a:bodyPr>
          <a:lstStyle/>
          <a:p>
            <a:pPr algn="ctr"/>
            <a:r>
              <a:rPr lang="en-US" sz="1600" dirty="0" smtClean="0">
                <a:solidFill>
                  <a:schemeClr val="accent2"/>
                </a:solidFill>
                <a:latin typeface="Arial" charset="0"/>
              </a:rPr>
              <a:t>CMCP786</a:t>
            </a:r>
            <a:endParaRPr lang="en-US" sz="1600" dirty="0">
              <a:solidFill>
                <a:schemeClr val="accent2"/>
              </a:solidFill>
              <a:latin typeface="Arial" charset="0"/>
            </a:endParaRPr>
          </a:p>
          <a:p>
            <a:pPr algn="ctr"/>
            <a:r>
              <a:rPr lang="en-US" sz="1600" dirty="0">
                <a:solidFill>
                  <a:schemeClr val="accent2"/>
                </a:solidFill>
                <a:latin typeface="Arial" charset="0"/>
              </a:rPr>
              <a:t> Accelerometer</a:t>
            </a:r>
          </a:p>
          <a:p>
            <a:pPr algn="ctr"/>
            <a:r>
              <a:rPr lang="en-US" sz="1600" dirty="0">
                <a:solidFill>
                  <a:schemeClr val="accent2"/>
                </a:solidFill>
                <a:latin typeface="Arial" charset="0"/>
              </a:rPr>
              <a:t>(Frame Vibration)</a:t>
            </a:r>
          </a:p>
        </p:txBody>
      </p:sp>
      <p:sp>
        <p:nvSpPr>
          <p:cNvPr id="19512" name="Line 118"/>
          <p:cNvSpPr>
            <a:spLocks noChangeShapeType="1"/>
          </p:cNvSpPr>
          <p:nvPr/>
        </p:nvSpPr>
        <p:spPr bwMode="auto">
          <a:xfrm flipV="1">
            <a:off x="1676400" y="3778250"/>
            <a:ext cx="533400" cy="381000"/>
          </a:xfrm>
          <a:prstGeom prst="line">
            <a:avLst/>
          </a:prstGeom>
          <a:noFill/>
          <a:ln w="9525">
            <a:solidFill>
              <a:schemeClr val="accent2"/>
            </a:solidFill>
            <a:round/>
            <a:headEnd/>
            <a:tailEnd type="triangle" w="med" len="med"/>
          </a:ln>
        </p:spPr>
        <p:txBody>
          <a:bodyPr/>
          <a:lstStyle/>
          <a:p>
            <a:endParaRPr lang="en-US" dirty="0"/>
          </a:p>
        </p:txBody>
      </p:sp>
      <p:sp>
        <p:nvSpPr>
          <p:cNvPr id="19513" name="Line 122"/>
          <p:cNvSpPr>
            <a:spLocks noChangeShapeType="1"/>
          </p:cNvSpPr>
          <p:nvPr/>
        </p:nvSpPr>
        <p:spPr bwMode="auto">
          <a:xfrm>
            <a:off x="7543800" y="3702050"/>
            <a:ext cx="152400" cy="1588"/>
          </a:xfrm>
          <a:prstGeom prst="line">
            <a:avLst/>
          </a:prstGeom>
          <a:noFill/>
          <a:ln w="38100">
            <a:solidFill>
              <a:srgbClr val="FF6600"/>
            </a:solidFill>
            <a:round/>
            <a:headEnd/>
            <a:tailEnd/>
          </a:ln>
        </p:spPr>
        <p:txBody>
          <a:bodyPr/>
          <a:lstStyle/>
          <a:p>
            <a:endParaRPr lang="en-US" dirty="0"/>
          </a:p>
        </p:txBody>
      </p:sp>
      <p:sp>
        <p:nvSpPr>
          <p:cNvPr id="19514" name="Line 123"/>
          <p:cNvSpPr>
            <a:spLocks noChangeShapeType="1"/>
          </p:cNvSpPr>
          <p:nvPr/>
        </p:nvSpPr>
        <p:spPr bwMode="auto">
          <a:xfrm>
            <a:off x="7543800" y="4540250"/>
            <a:ext cx="152400" cy="1588"/>
          </a:xfrm>
          <a:prstGeom prst="line">
            <a:avLst/>
          </a:prstGeom>
          <a:noFill/>
          <a:ln w="38100">
            <a:solidFill>
              <a:srgbClr val="FF6600"/>
            </a:solidFill>
            <a:round/>
            <a:headEnd/>
            <a:tailEnd/>
          </a:ln>
        </p:spPr>
        <p:txBody>
          <a:bodyPr/>
          <a:lstStyle/>
          <a:p>
            <a:endParaRPr lang="en-US" dirty="0"/>
          </a:p>
        </p:txBody>
      </p:sp>
      <p:sp>
        <p:nvSpPr>
          <p:cNvPr id="19515" name="Line 125"/>
          <p:cNvSpPr>
            <a:spLocks noChangeShapeType="1"/>
          </p:cNvSpPr>
          <p:nvPr/>
        </p:nvSpPr>
        <p:spPr bwMode="auto">
          <a:xfrm>
            <a:off x="6019800" y="4540250"/>
            <a:ext cx="152400" cy="1588"/>
          </a:xfrm>
          <a:prstGeom prst="line">
            <a:avLst/>
          </a:prstGeom>
          <a:noFill/>
          <a:ln w="38100">
            <a:solidFill>
              <a:srgbClr val="FF6600"/>
            </a:solidFill>
            <a:round/>
            <a:headEnd/>
            <a:tailEnd/>
          </a:ln>
        </p:spPr>
        <p:txBody>
          <a:bodyPr/>
          <a:lstStyle/>
          <a:p>
            <a:endParaRPr lang="en-US" dirty="0"/>
          </a:p>
        </p:txBody>
      </p:sp>
      <p:sp>
        <p:nvSpPr>
          <p:cNvPr id="19516" name="Line 127"/>
          <p:cNvSpPr>
            <a:spLocks noChangeShapeType="1"/>
          </p:cNvSpPr>
          <p:nvPr/>
        </p:nvSpPr>
        <p:spPr bwMode="auto">
          <a:xfrm flipH="1">
            <a:off x="6248400" y="3397250"/>
            <a:ext cx="228600" cy="457200"/>
          </a:xfrm>
          <a:prstGeom prst="line">
            <a:avLst/>
          </a:prstGeom>
          <a:noFill/>
          <a:ln w="9525">
            <a:solidFill>
              <a:schemeClr val="accent2"/>
            </a:solidFill>
            <a:round/>
            <a:headEnd/>
            <a:tailEnd type="triangle" w="med" len="med"/>
          </a:ln>
        </p:spPr>
        <p:txBody>
          <a:bodyPr/>
          <a:lstStyle/>
          <a:p>
            <a:endParaRPr lang="en-US" dirty="0"/>
          </a:p>
        </p:txBody>
      </p:sp>
      <p:sp>
        <p:nvSpPr>
          <p:cNvPr id="19517" name="Line 129"/>
          <p:cNvSpPr>
            <a:spLocks noChangeShapeType="1"/>
          </p:cNvSpPr>
          <p:nvPr/>
        </p:nvSpPr>
        <p:spPr bwMode="auto">
          <a:xfrm flipH="1">
            <a:off x="7620000" y="3778250"/>
            <a:ext cx="381000" cy="76200"/>
          </a:xfrm>
          <a:prstGeom prst="line">
            <a:avLst/>
          </a:prstGeom>
          <a:noFill/>
          <a:ln w="9525">
            <a:solidFill>
              <a:schemeClr val="accent2"/>
            </a:solidFill>
            <a:round/>
            <a:headEnd/>
            <a:tailEnd type="triangle" w="med" len="med"/>
          </a:ln>
        </p:spPr>
        <p:txBody>
          <a:bodyPr/>
          <a:lstStyle/>
          <a:p>
            <a:endParaRPr lang="en-US" dirty="0"/>
          </a:p>
        </p:txBody>
      </p:sp>
      <p:sp>
        <p:nvSpPr>
          <p:cNvPr id="19518" name="Line 130"/>
          <p:cNvSpPr>
            <a:spLocks noChangeShapeType="1"/>
          </p:cNvSpPr>
          <p:nvPr/>
        </p:nvSpPr>
        <p:spPr bwMode="auto">
          <a:xfrm>
            <a:off x="7924800" y="3397250"/>
            <a:ext cx="76200" cy="381000"/>
          </a:xfrm>
          <a:prstGeom prst="line">
            <a:avLst/>
          </a:prstGeom>
          <a:noFill/>
          <a:ln w="9525">
            <a:solidFill>
              <a:schemeClr val="accent2"/>
            </a:solidFill>
            <a:round/>
            <a:headEnd/>
            <a:tailEnd/>
          </a:ln>
        </p:spPr>
        <p:txBody>
          <a:bodyPr/>
          <a:lstStyle/>
          <a:p>
            <a:endParaRPr lang="en-US" dirty="0"/>
          </a:p>
        </p:txBody>
      </p:sp>
      <p:sp>
        <p:nvSpPr>
          <p:cNvPr id="19519" name="Text Box 131"/>
          <p:cNvSpPr txBox="1">
            <a:spLocks noChangeArrowheads="1"/>
          </p:cNvSpPr>
          <p:nvPr/>
        </p:nvSpPr>
        <p:spPr bwMode="auto">
          <a:xfrm>
            <a:off x="6400800" y="4997450"/>
            <a:ext cx="2149475" cy="336550"/>
          </a:xfrm>
          <a:prstGeom prst="rect">
            <a:avLst/>
          </a:prstGeom>
          <a:noFill/>
          <a:ln w="9525">
            <a:noFill/>
            <a:miter lim="800000"/>
            <a:headEnd/>
            <a:tailEnd/>
          </a:ln>
        </p:spPr>
        <p:txBody>
          <a:bodyPr wrap="none">
            <a:spAutoFit/>
          </a:bodyPr>
          <a:lstStyle/>
          <a:p>
            <a:r>
              <a:rPr lang="en-US" sz="1600" dirty="0">
                <a:solidFill>
                  <a:schemeClr val="accent2"/>
                </a:solidFill>
                <a:latin typeface="Arial" charset="0"/>
              </a:rPr>
              <a:t>Temperature Sensors</a:t>
            </a:r>
          </a:p>
        </p:txBody>
      </p:sp>
      <p:sp>
        <p:nvSpPr>
          <p:cNvPr id="19520" name="Line 134"/>
          <p:cNvSpPr>
            <a:spLocks noChangeShapeType="1"/>
          </p:cNvSpPr>
          <p:nvPr/>
        </p:nvSpPr>
        <p:spPr bwMode="auto">
          <a:xfrm flipV="1">
            <a:off x="5867400" y="4540250"/>
            <a:ext cx="152400" cy="228600"/>
          </a:xfrm>
          <a:prstGeom prst="line">
            <a:avLst/>
          </a:prstGeom>
          <a:noFill/>
          <a:ln w="9525">
            <a:solidFill>
              <a:schemeClr val="accent2"/>
            </a:solidFill>
            <a:round/>
            <a:headEnd/>
            <a:tailEnd type="triangle" w="med" len="med"/>
          </a:ln>
        </p:spPr>
        <p:txBody>
          <a:bodyPr/>
          <a:lstStyle/>
          <a:p>
            <a:endParaRPr lang="en-US" dirty="0"/>
          </a:p>
        </p:txBody>
      </p:sp>
      <p:sp>
        <p:nvSpPr>
          <p:cNvPr id="19521" name="Line 135"/>
          <p:cNvSpPr>
            <a:spLocks noChangeShapeType="1"/>
          </p:cNvSpPr>
          <p:nvPr/>
        </p:nvSpPr>
        <p:spPr bwMode="auto">
          <a:xfrm>
            <a:off x="5867400" y="4768850"/>
            <a:ext cx="914400" cy="228600"/>
          </a:xfrm>
          <a:prstGeom prst="line">
            <a:avLst/>
          </a:prstGeom>
          <a:noFill/>
          <a:ln w="9525">
            <a:solidFill>
              <a:schemeClr val="accent2"/>
            </a:solidFill>
            <a:round/>
            <a:headEnd/>
            <a:tailEnd/>
          </a:ln>
        </p:spPr>
        <p:txBody>
          <a:bodyPr/>
          <a:lstStyle/>
          <a:p>
            <a:endParaRPr lang="en-US" dirty="0"/>
          </a:p>
        </p:txBody>
      </p:sp>
      <p:sp>
        <p:nvSpPr>
          <p:cNvPr id="19522" name="Line 137"/>
          <p:cNvSpPr>
            <a:spLocks noChangeShapeType="1"/>
          </p:cNvSpPr>
          <p:nvPr/>
        </p:nvSpPr>
        <p:spPr bwMode="auto">
          <a:xfrm flipH="1" flipV="1">
            <a:off x="7696200" y="4540250"/>
            <a:ext cx="381000" cy="228600"/>
          </a:xfrm>
          <a:prstGeom prst="line">
            <a:avLst/>
          </a:prstGeom>
          <a:noFill/>
          <a:ln w="9525">
            <a:solidFill>
              <a:schemeClr val="accent2"/>
            </a:solidFill>
            <a:round/>
            <a:headEnd/>
            <a:tailEnd type="triangle" w="med" len="med"/>
          </a:ln>
        </p:spPr>
        <p:txBody>
          <a:bodyPr/>
          <a:lstStyle/>
          <a:p>
            <a:endParaRPr lang="en-US" dirty="0"/>
          </a:p>
        </p:txBody>
      </p:sp>
      <p:sp>
        <p:nvSpPr>
          <p:cNvPr id="19523" name="Line 138"/>
          <p:cNvSpPr>
            <a:spLocks noChangeShapeType="1"/>
          </p:cNvSpPr>
          <p:nvPr/>
        </p:nvSpPr>
        <p:spPr bwMode="auto">
          <a:xfrm flipV="1">
            <a:off x="7543800" y="4768850"/>
            <a:ext cx="533400" cy="228600"/>
          </a:xfrm>
          <a:prstGeom prst="line">
            <a:avLst/>
          </a:prstGeom>
          <a:noFill/>
          <a:ln w="9525">
            <a:solidFill>
              <a:schemeClr val="accent2"/>
            </a:solidFill>
            <a:round/>
            <a:headEnd/>
            <a:tailEnd/>
          </a:ln>
        </p:spPr>
        <p:txBody>
          <a:bodyPr/>
          <a:lstStyle/>
          <a:p>
            <a:endParaRPr lang="en-US" dirty="0"/>
          </a:p>
        </p:txBody>
      </p:sp>
      <p:sp>
        <p:nvSpPr>
          <p:cNvPr id="68" name="Title 67"/>
          <p:cNvSpPr>
            <a:spLocks noGrp="1"/>
          </p:cNvSpPr>
          <p:nvPr>
            <p:ph type="title"/>
          </p:nvPr>
        </p:nvSpPr>
        <p:spPr/>
        <p:txBody>
          <a:bodyPr/>
          <a:lstStyle/>
          <a:p>
            <a:r>
              <a:rPr lang="en-US" sz="2400" dirty="0" smtClean="0">
                <a:solidFill>
                  <a:schemeClr val="accent2"/>
                </a:solidFill>
                <a:latin typeface="Arial" charset="0"/>
              </a:rPr>
              <a:t>Reciprocating Compressor Monitoring Summary</a:t>
            </a:r>
            <a:endParaRPr lang="en-US"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l="100000" t="100000"/>
          </a:path>
        </a:gradFill>
        <a:effectLst/>
      </p:bgPr>
    </p:bg>
    <p:spTree>
      <p:nvGrpSpPr>
        <p:cNvPr id="1" name=""/>
        <p:cNvGrpSpPr/>
        <p:nvPr/>
      </p:nvGrpSpPr>
      <p:grpSpPr>
        <a:xfrm>
          <a:off x="0" y="0"/>
          <a:ext cx="0" cy="0"/>
          <a:chOff x="0" y="0"/>
          <a:chExt cx="0" cy="0"/>
        </a:xfrm>
      </p:grpSpPr>
      <p:pic>
        <p:nvPicPr>
          <p:cNvPr id="3" name="Picture 2" descr="screen1.png"/>
          <p:cNvPicPr>
            <a:picLocks noChangeAspect="1"/>
          </p:cNvPicPr>
          <p:nvPr/>
        </p:nvPicPr>
        <p:blipFill>
          <a:blip r:embed="rId3" cstate="print"/>
          <a:stretch>
            <a:fillRect/>
          </a:stretch>
        </p:blipFill>
        <p:spPr>
          <a:xfrm>
            <a:off x="752475" y="561975"/>
            <a:ext cx="7639050" cy="573405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033"/>
          <p:cNvSpPr>
            <a:spLocks noChangeAspect="1" noChangeArrowheads="1"/>
          </p:cNvSpPr>
          <p:nvPr/>
        </p:nvSpPr>
        <p:spPr bwMode="auto">
          <a:xfrm>
            <a:off x="2009775" y="2800350"/>
            <a:ext cx="1149350" cy="852488"/>
          </a:xfrm>
          <a:prstGeom prst="rect">
            <a:avLst/>
          </a:prstGeom>
          <a:gradFill rotWithShape="0">
            <a:gsLst>
              <a:gs pos="0">
                <a:srgbClr val="005E76"/>
              </a:gs>
              <a:gs pos="50000">
                <a:srgbClr val="00CCFF"/>
              </a:gs>
              <a:gs pos="100000">
                <a:srgbClr val="005E76"/>
              </a:gs>
            </a:gsLst>
            <a:lin ang="5400000" scaled="1"/>
          </a:gradFill>
          <a:ln w="19050">
            <a:solidFill>
              <a:schemeClr val="tx1"/>
            </a:solidFill>
            <a:miter lim="800000"/>
            <a:headEnd/>
            <a:tailEnd/>
          </a:ln>
        </p:spPr>
        <p:txBody>
          <a:bodyPr wrap="none" anchor="ctr"/>
          <a:lstStyle/>
          <a:p>
            <a:endParaRPr lang="en-US" dirty="0"/>
          </a:p>
        </p:txBody>
      </p:sp>
      <p:sp>
        <p:nvSpPr>
          <p:cNvPr id="3075" name="Line 1034"/>
          <p:cNvSpPr>
            <a:spLocks noChangeAspect="1" noChangeShapeType="1"/>
          </p:cNvSpPr>
          <p:nvPr/>
        </p:nvSpPr>
        <p:spPr bwMode="auto">
          <a:xfrm>
            <a:off x="2009775" y="2886075"/>
            <a:ext cx="1149350" cy="0"/>
          </a:xfrm>
          <a:prstGeom prst="line">
            <a:avLst/>
          </a:prstGeom>
          <a:noFill/>
          <a:ln w="19050">
            <a:solidFill>
              <a:schemeClr val="tx1"/>
            </a:solidFill>
            <a:round/>
            <a:headEnd/>
            <a:tailEnd/>
          </a:ln>
        </p:spPr>
        <p:txBody>
          <a:bodyPr wrap="none" anchor="ctr"/>
          <a:lstStyle/>
          <a:p>
            <a:endParaRPr lang="en-US" dirty="0"/>
          </a:p>
        </p:txBody>
      </p:sp>
      <p:sp>
        <p:nvSpPr>
          <p:cNvPr id="3076" name="Line 1035"/>
          <p:cNvSpPr>
            <a:spLocks noChangeAspect="1" noChangeShapeType="1"/>
          </p:cNvSpPr>
          <p:nvPr/>
        </p:nvSpPr>
        <p:spPr bwMode="auto">
          <a:xfrm>
            <a:off x="2009775" y="2976563"/>
            <a:ext cx="1149350" cy="0"/>
          </a:xfrm>
          <a:prstGeom prst="line">
            <a:avLst/>
          </a:prstGeom>
          <a:noFill/>
          <a:ln w="19050">
            <a:solidFill>
              <a:schemeClr val="tx1"/>
            </a:solidFill>
            <a:round/>
            <a:headEnd/>
            <a:tailEnd/>
          </a:ln>
        </p:spPr>
        <p:txBody>
          <a:bodyPr wrap="none" anchor="ctr"/>
          <a:lstStyle/>
          <a:p>
            <a:endParaRPr lang="en-US" dirty="0"/>
          </a:p>
        </p:txBody>
      </p:sp>
      <p:sp>
        <p:nvSpPr>
          <p:cNvPr id="3077" name="Line 1036"/>
          <p:cNvSpPr>
            <a:spLocks noChangeAspect="1" noChangeShapeType="1"/>
          </p:cNvSpPr>
          <p:nvPr/>
        </p:nvSpPr>
        <p:spPr bwMode="auto">
          <a:xfrm>
            <a:off x="2009775" y="3067050"/>
            <a:ext cx="1149350" cy="0"/>
          </a:xfrm>
          <a:prstGeom prst="line">
            <a:avLst/>
          </a:prstGeom>
          <a:noFill/>
          <a:ln w="19050">
            <a:solidFill>
              <a:schemeClr val="tx1"/>
            </a:solidFill>
            <a:round/>
            <a:headEnd/>
            <a:tailEnd/>
          </a:ln>
        </p:spPr>
        <p:txBody>
          <a:bodyPr wrap="none" anchor="ctr"/>
          <a:lstStyle/>
          <a:p>
            <a:endParaRPr lang="en-US" dirty="0"/>
          </a:p>
        </p:txBody>
      </p:sp>
      <p:sp>
        <p:nvSpPr>
          <p:cNvPr id="3078" name="Line 1037"/>
          <p:cNvSpPr>
            <a:spLocks noChangeAspect="1" noChangeShapeType="1"/>
          </p:cNvSpPr>
          <p:nvPr/>
        </p:nvSpPr>
        <p:spPr bwMode="auto">
          <a:xfrm>
            <a:off x="2009775" y="3157538"/>
            <a:ext cx="1149350" cy="0"/>
          </a:xfrm>
          <a:prstGeom prst="line">
            <a:avLst/>
          </a:prstGeom>
          <a:noFill/>
          <a:ln w="19050">
            <a:solidFill>
              <a:schemeClr val="tx1"/>
            </a:solidFill>
            <a:round/>
            <a:headEnd/>
            <a:tailEnd/>
          </a:ln>
        </p:spPr>
        <p:txBody>
          <a:bodyPr wrap="none" anchor="ctr"/>
          <a:lstStyle/>
          <a:p>
            <a:endParaRPr lang="en-US" dirty="0"/>
          </a:p>
        </p:txBody>
      </p:sp>
      <p:sp>
        <p:nvSpPr>
          <p:cNvPr id="3079" name="Line 1038"/>
          <p:cNvSpPr>
            <a:spLocks noChangeAspect="1" noChangeShapeType="1"/>
          </p:cNvSpPr>
          <p:nvPr/>
        </p:nvSpPr>
        <p:spPr bwMode="auto">
          <a:xfrm>
            <a:off x="2009775" y="3248025"/>
            <a:ext cx="1149350" cy="0"/>
          </a:xfrm>
          <a:prstGeom prst="line">
            <a:avLst/>
          </a:prstGeom>
          <a:noFill/>
          <a:ln w="19050">
            <a:solidFill>
              <a:schemeClr val="tx1"/>
            </a:solidFill>
            <a:round/>
            <a:headEnd/>
            <a:tailEnd/>
          </a:ln>
        </p:spPr>
        <p:txBody>
          <a:bodyPr wrap="none" anchor="ctr"/>
          <a:lstStyle/>
          <a:p>
            <a:endParaRPr lang="en-US" dirty="0"/>
          </a:p>
        </p:txBody>
      </p:sp>
      <p:sp>
        <p:nvSpPr>
          <p:cNvPr id="3080" name="Line 1039"/>
          <p:cNvSpPr>
            <a:spLocks noChangeAspect="1" noChangeShapeType="1"/>
          </p:cNvSpPr>
          <p:nvPr/>
        </p:nvSpPr>
        <p:spPr bwMode="auto">
          <a:xfrm>
            <a:off x="2009775" y="3338513"/>
            <a:ext cx="1149350" cy="0"/>
          </a:xfrm>
          <a:prstGeom prst="line">
            <a:avLst/>
          </a:prstGeom>
          <a:noFill/>
          <a:ln w="19050">
            <a:solidFill>
              <a:schemeClr val="tx1"/>
            </a:solidFill>
            <a:round/>
            <a:headEnd/>
            <a:tailEnd/>
          </a:ln>
        </p:spPr>
        <p:txBody>
          <a:bodyPr wrap="none" anchor="ctr"/>
          <a:lstStyle/>
          <a:p>
            <a:endParaRPr lang="en-US" dirty="0"/>
          </a:p>
        </p:txBody>
      </p:sp>
      <p:sp>
        <p:nvSpPr>
          <p:cNvPr id="3081" name="Line 1040"/>
          <p:cNvSpPr>
            <a:spLocks noChangeAspect="1" noChangeShapeType="1"/>
          </p:cNvSpPr>
          <p:nvPr/>
        </p:nvSpPr>
        <p:spPr bwMode="auto">
          <a:xfrm>
            <a:off x="2009775" y="3429000"/>
            <a:ext cx="1149350" cy="0"/>
          </a:xfrm>
          <a:prstGeom prst="line">
            <a:avLst/>
          </a:prstGeom>
          <a:noFill/>
          <a:ln w="19050">
            <a:solidFill>
              <a:schemeClr val="tx1"/>
            </a:solidFill>
            <a:round/>
            <a:headEnd/>
            <a:tailEnd/>
          </a:ln>
        </p:spPr>
        <p:txBody>
          <a:bodyPr wrap="none" anchor="ctr"/>
          <a:lstStyle/>
          <a:p>
            <a:endParaRPr lang="en-US" dirty="0"/>
          </a:p>
        </p:txBody>
      </p:sp>
      <p:sp>
        <p:nvSpPr>
          <p:cNvPr id="3082" name="Line 1041"/>
          <p:cNvSpPr>
            <a:spLocks noChangeAspect="1" noChangeShapeType="1"/>
          </p:cNvSpPr>
          <p:nvPr/>
        </p:nvSpPr>
        <p:spPr bwMode="auto">
          <a:xfrm>
            <a:off x="2009775" y="3519488"/>
            <a:ext cx="1149350" cy="0"/>
          </a:xfrm>
          <a:prstGeom prst="line">
            <a:avLst/>
          </a:prstGeom>
          <a:noFill/>
          <a:ln w="19050">
            <a:solidFill>
              <a:schemeClr val="tx1"/>
            </a:solidFill>
            <a:round/>
            <a:headEnd/>
            <a:tailEnd/>
          </a:ln>
        </p:spPr>
        <p:txBody>
          <a:bodyPr wrap="none" anchor="ctr"/>
          <a:lstStyle/>
          <a:p>
            <a:endParaRPr lang="en-US" dirty="0"/>
          </a:p>
        </p:txBody>
      </p:sp>
      <p:sp>
        <p:nvSpPr>
          <p:cNvPr id="3083" name="Line 1042"/>
          <p:cNvSpPr>
            <a:spLocks noChangeAspect="1" noChangeShapeType="1"/>
          </p:cNvSpPr>
          <p:nvPr/>
        </p:nvSpPr>
        <p:spPr bwMode="auto">
          <a:xfrm>
            <a:off x="2009775" y="3609975"/>
            <a:ext cx="1149350" cy="0"/>
          </a:xfrm>
          <a:prstGeom prst="line">
            <a:avLst/>
          </a:prstGeom>
          <a:noFill/>
          <a:ln w="19050">
            <a:solidFill>
              <a:schemeClr val="tx1"/>
            </a:solidFill>
            <a:round/>
            <a:headEnd/>
            <a:tailEnd/>
          </a:ln>
        </p:spPr>
        <p:txBody>
          <a:bodyPr wrap="none" anchor="ctr"/>
          <a:lstStyle/>
          <a:p>
            <a:endParaRPr lang="en-US" dirty="0"/>
          </a:p>
        </p:txBody>
      </p:sp>
      <p:sp>
        <p:nvSpPr>
          <p:cNvPr id="3084" name="Rectangle 1043"/>
          <p:cNvSpPr>
            <a:spLocks noChangeAspect="1" noChangeArrowheads="1"/>
          </p:cNvSpPr>
          <p:nvPr/>
        </p:nvSpPr>
        <p:spPr bwMode="auto">
          <a:xfrm>
            <a:off x="3159125" y="3162300"/>
            <a:ext cx="85725" cy="127000"/>
          </a:xfrm>
          <a:prstGeom prst="rect">
            <a:avLst/>
          </a:prstGeom>
          <a:gradFill rotWithShape="0">
            <a:gsLst>
              <a:gs pos="0">
                <a:srgbClr val="595959"/>
              </a:gs>
              <a:gs pos="50000">
                <a:srgbClr val="C0C0C0"/>
              </a:gs>
              <a:gs pos="100000">
                <a:srgbClr val="595959"/>
              </a:gs>
            </a:gsLst>
            <a:lin ang="5400000" scaled="1"/>
          </a:gradFill>
          <a:ln w="19050">
            <a:solidFill>
              <a:schemeClr val="tx1"/>
            </a:solidFill>
            <a:miter lim="800000"/>
            <a:headEnd/>
            <a:tailEnd/>
          </a:ln>
        </p:spPr>
        <p:txBody>
          <a:bodyPr wrap="none" anchor="ctr"/>
          <a:lstStyle/>
          <a:p>
            <a:endParaRPr lang="en-US" dirty="0"/>
          </a:p>
        </p:txBody>
      </p:sp>
      <p:sp>
        <p:nvSpPr>
          <p:cNvPr id="3085" name="Rectangle 1044"/>
          <p:cNvSpPr>
            <a:spLocks noChangeAspect="1" noChangeArrowheads="1"/>
          </p:cNvSpPr>
          <p:nvPr/>
        </p:nvSpPr>
        <p:spPr bwMode="auto">
          <a:xfrm>
            <a:off x="1924050" y="3162300"/>
            <a:ext cx="85725" cy="127000"/>
          </a:xfrm>
          <a:prstGeom prst="rect">
            <a:avLst/>
          </a:prstGeom>
          <a:gradFill rotWithShape="0">
            <a:gsLst>
              <a:gs pos="0">
                <a:srgbClr val="595959"/>
              </a:gs>
              <a:gs pos="50000">
                <a:srgbClr val="C0C0C0"/>
              </a:gs>
              <a:gs pos="100000">
                <a:srgbClr val="595959"/>
              </a:gs>
            </a:gsLst>
            <a:lin ang="5400000" scaled="1"/>
          </a:gradFill>
          <a:ln w="19050">
            <a:solidFill>
              <a:schemeClr val="tx1"/>
            </a:solidFill>
            <a:miter lim="800000"/>
            <a:headEnd/>
            <a:tailEnd/>
          </a:ln>
        </p:spPr>
        <p:txBody>
          <a:bodyPr wrap="none" anchor="ctr"/>
          <a:lstStyle/>
          <a:p>
            <a:endParaRPr lang="en-US" dirty="0"/>
          </a:p>
        </p:txBody>
      </p:sp>
      <p:sp>
        <p:nvSpPr>
          <p:cNvPr id="3086" name="Rectangle 1045"/>
          <p:cNvSpPr>
            <a:spLocks noChangeAspect="1" noChangeArrowheads="1"/>
          </p:cNvSpPr>
          <p:nvPr/>
        </p:nvSpPr>
        <p:spPr bwMode="auto">
          <a:xfrm>
            <a:off x="3244850" y="3098800"/>
            <a:ext cx="169863" cy="255588"/>
          </a:xfrm>
          <a:prstGeom prst="rect">
            <a:avLst/>
          </a:prstGeom>
          <a:solidFill>
            <a:srgbClr val="FFFF99"/>
          </a:solidFill>
          <a:ln w="19050">
            <a:solidFill>
              <a:schemeClr val="tx1"/>
            </a:solidFill>
            <a:miter lim="800000"/>
            <a:headEnd/>
            <a:tailEnd/>
          </a:ln>
        </p:spPr>
        <p:txBody>
          <a:bodyPr wrap="none" anchor="ctr"/>
          <a:lstStyle/>
          <a:p>
            <a:endParaRPr lang="en-US" dirty="0"/>
          </a:p>
        </p:txBody>
      </p:sp>
      <p:sp>
        <p:nvSpPr>
          <p:cNvPr id="3087" name="Line 1046"/>
          <p:cNvSpPr>
            <a:spLocks noChangeAspect="1" noChangeShapeType="1"/>
          </p:cNvSpPr>
          <p:nvPr/>
        </p:nvSpPr>
        <p:spPr bwMode="auto">
          <a:xfrm flipV="1">
            <a:off x="3244850" y="3098800"/>
            <a:ext cx="171450" cy="255588"/>
          </a:xfrm>
          <a:prstGeom prst="line">
            <a:avLst/>
          </a:prstGeom>
          <a:noFill/>
          <a:ln w="19050">
            <a:solidFill>
              <a:schemeClr val="tx1"/>
            </a:solidFill>
            <a:round/>
            <a:headEnd/>
            <a:tailEnd/>
          </a:ln>
        </p:spPr>
        <p:txBody>
          <a:bodyPr wrap="none" anchor="ctr"/>
          <a:lstStyle/>
          <a:p>
            <a:endParaRPr lang="en-US" dirty="0"/>
          </a:p>
        </p:txBody>
      </p:sp>
      <p:sp>
        <p:nvSpPr>
          <p:cNvPr id="3088" name="Line 1047"/>
          <p:cNvSpPr>
            <a:spLocks noChangeAspect="1" noChangeShapeType="1"/>
          </p:cNvSpPr>
          <p:nvPr/>
        </p:nvSpPr>
        <p:spPr bwMode="auto">
          <a:xfrm>
            <a:off x="3244850" y="3098800"/>
            <a:ext cx="169863" cy="255588"/>
          </a:xfrm>
          <a:prstGeom prst="line">
            <a:avLst/>
          </a:prstGeom>
          <a:noFill/>
          <a:ln w="19050">
            <a:solidFill>
              <a:schemeClr val="tx1"/>
            </a:solidFill>
            <a:round/>
            <a:headEnd/>
            <a:tailEnd/>
          </a:ln>
        </p:spPr>
        <p:txBody>
          <a:bodyPr wrap="none" anchor="ctr"/>
          <a:lstStyle/>
          <a:p>
            <a:endParaRPr lang="en-US" dirty="0"/>
          </a:p>
        </p:txBody>
      </p:sp>
      <p:sp>
        <p:nvSpPr>
          <p:cNvPr id="3089" name="Rectangle 1048"/>
          <p:cNvSpPr>
            <a:spLocks noChangeAspect="1" noChangeArrowheads="1"/>
          </p:cNvSpPr>
          <p:nvPr/>
        </p:nvSpPr>
        <p:spPr bwMode="auto">
          <a:xfrm>
            <a:off x="1752600" y="3098800"/>
            <a:ext cx="169863" cy="255588"/>
          </a:xfrm>
          <a:prstGeom prst="rect">
            <a:avLst/>
          </a:prstGeom>
          <a:solidFill>
            <a:srgbClr val="FFFF99"/>
          </a:solidFill>
          <a:ln w="19050">
            <a:solidFill>
              <a:schemeClr val="tx1"/>
            </a:solidFill>
            <a:miter lim="800000"/>
            <a:headEnd/>
            <a:tailEnd/>
          </a:ln>
        </p:spPr>
        <p:txBody>
          <a:bodyPr wrap="none" anchor="ctr"/>
          <a:lstStyle/>
          <a:p>
            <a:endParaRPr lang="en-US" dirty="0"/>
          </a:p>
        </p:txBody>
      </p:sp>
      <p:sp>
        <p:nvSpPr>
          <p:cNvPr id="3090" name="Line 1049"/>
          <p:cNvSpPr>
            <a:spLocks noChangeAspect="1" noChangeShapeType="1"/>
          </p:cNvSpPr>
          <p:nvPr/>
        </p:nvSpPr>
        <p:spPr bwMode="auto">
          <a:xfrm flipV="1">
            <a:off x="1752600" y="3098800"/>
            <a:ext cx="171450" cy="255588"/>
          </a:xfrm>
          <a:prstGeom prst="line">
            <a:avLst/>
          </a:prstGeom>
          <a:noFill/>
          <a:ln w="19050">
            <a:solidFill>
              <a:schemeClr val="tx1"/>
            </a:solidFill>
            <a:round/>
            <a:headEnd/>
            <a:tailEnd/>
          </a:ln>
        </p:spPr>
        <p:txBody>
          <a:bodyPr wrap="none" anchor="ctr"/>
          <a:lstStyle/>
          <a:p>
            <a:endParaRPr lang="en-US" dirty="0"/>
          </a:p>
        </p:txBody>
      </p:sp>
      <p:sp>
        <p:nvSpPr>
          <p:cNvPr id="3091" name="Line 1050"/>
          <p:cNvSpPr>
            <a:spLocks noChangeAspect="1" noChangeShapeType="1"/>
          </p:cNvSpPr>
          <p:nvPr/>
        </p:nvSpPr>
        <p:spPr bwMode="auto">
          <a:xfrm>
            <a:off x="1752600" y="3098800"/>
            <a:ext cx="169863" cy="255588"/>
          </a:xfrm>
          <a:prstGeom prst="line">
            <a:avLst/>
          </a:prstGeom>
          <a:noFill/>
          <a:ln w="19050">
            <a:solidFill>
              <a:schemeClr val="tx1"/>
            </a:solidFill>
            <a:round/>
            <a:headEnd/>
            <a:tailEnd/>
          </a:ln>
        </p:spPr>
        <p:txBody>
          <a:bodyPr wrap="none" anchor="ctr"/>
          <a:lstStyle/>
          <a:p>
            <a:endParaRPr lang="en-US" dirty="0"/>
          </a:p>
        </p:txBody>
      </p:sp>
      <p:sp>
        <p:nvSpPr>
          <p:cNvPr id="3092" name="Rectangle 1051"/>
          <p:cNvSpPr>
            <a:spLocks noChangeAspect="1" noChangeArrowheads="1"/>
          </p:cNvSpPr>
          <p:nvPr/>
        </p:nvSpPr>
        <p:spPr bwMode="auto">
          <a:xfrm>
            <a:off x="3414713" y="3162300"/>
            <a:ext cx="85725" cy="127000"/>
          </a:xfrm>
          <a:prstGeom prst="rect">
            <a:avLst/>
          </a:prstGeom>
          <a:gradFill rotWithShape="0">
            <a:gsLst>
              <a:gs pos="0">
                <a:srgbClr val="595959"/>
              </a:gs>
              <a:gs pos="50000">
                <a:srgbClr val="C0C0C0"/>
              </a:gs>
              <a:gs pos="100000">
                <a:srgbClr val="595959"/>
              </a:gs>
            </a:gsLst>
            <a:lin ang="5400000" scaled="1"/>
          </a:gradFill>
          <a:ln w="19050">
            <a:solidFill>
              <a:schemeClr val="tx1"/>
            </a:solidFill>
            <a:miter lim="800000"/>
            <a:headEnd/>
            <a:tailEnd/>
          </a:ln>
        </p:spPr>
        <p:txBody>
          <a:bodyPr wrap="none" anchor="ctr"/>
          <a:lstStyle/>
          <a:p>
            <a:endParaRPr lang="en-US" dirty="0"/>
          </a:p>
        </p:txBody>
      </p:sp>
      <p:sp>
        <p:nvSpPr>
          <p:cNvPr id="3093" name="Rectangle 1052"/>
          <p:cNvSpPr>
            <a:spLocks noChangeAspect="1" noChangeArrowheads="1"/>
          </p:cNvSpPr>
          <p:nvPr/>
        </p:nvSpPr>
        <p:spPr bwMode="auto">
          <a:xfrm>
            <a:off x="3671888" y="3162300"/>
            <a:ext cx="84137" cy="127000"/>
          </a:xfrm>
          <a:prstGeom prst="rect">
            <a:avLst/>
          </a:prstGeom>
          <a:gradFill rotWithShape="0">
            <a:gsLst>
              <a:gs pos="0">
                <a:srgbClr val="595959"/>
              </a:gs>
              <a:gs pos="50000">
                <a:srgbClr val="C0C0C0"/>
              </a:gs>
              <a:gs pos="100000">
                <a:srgbClr val="595959"/>
              </a:gs>
            </a:gsLst>
            <a:lin ang="5400000" scaled="1"/>
          </a:gradFill>
          <a:ln w="19050">
            <a:solidFill>
              <a:schemeClr val="tx1"/>
            </a:solidFill>
            <a:miter lim="800000"/>
            <a:headEnd/>
            <a:tailEnd/>
          </a:ln>
        </p:spPr>
        <p:txBody>
          <a:bodyPr wrap="none" anchor="ctr"/>
          <a:lstStyle/>
          <a:p>
            <a:endParaRPr lang="en-US" dirty="0"/>
          </a:p>
        </p:txBody>
      </p:sp>
      <p:sp>
        <p:nvSpPr>
          <p:cNvPr id="3094" name="Rectangle 1053"/>
          <p:cNvSpPr>
            <a:spLocks noChangeAspect="1" noChangeArrowheads="1"/>
          </p:cNvSpPr>
          <p:nvPr/>
        </p:nvSpPr>
        <p:spPr bwMode="auto">
          <a:xfrm>
            <a:off x="3756025" y="2779713"/>
            <a:ext cx="128588" cy="893762"/>
          </a:xfrm>
          <a:prstGeom prst="rect">
            <a:avLst/>
          </a:prstGeom>
          <a:gradFill rotWithShape="0">
            <a:gsLst>
              <a:gs pos="0">
                <a:srgbClr val="767647"/>
              </a:gs>
              <a:gs pos="50000">
                <a:srgbClr val="FFFF99"/>
              </a:gs>
              <a:gs pos="100000">
                <a:srgbClr val="767647"/>
              </a:gs>
            </a:gsLst>
            <a:lin ang="5400000" scaled="1"/>
          </a:gradFill>
          <a:ln w="19050">
            <a:solidFill>
              <a:schemeClr val="tx1"/>
            </a:solidFill>
            <a:miter lim="800000"/>
            <a:headEnd/>
            <a:tailEnd/>
          </a:ln>
        </p:spPr>
        <p:txBody>
          <a:bodyPr wrap="none" anchor="ctr"/>
          <a:lstStyle/>
          <a:p>
            <a:endParaRPr lang="en-US" dirty="0"/>
          </a:p>
        </p:txBody>
      </p:sp>
      <p:sp>
        <p:nvSpPr>
          <p:cNvPr id="3095" name="Line 1054"/>
          <p:cNvSpPr>
            <a:spLocks noChangeAspect="1" noChangeShapeType="1"/>
          </p:cNvSpPr>
          <p:nvPr/>
        </p:nvSpPr>
        <p:spPr bwMode="auto">
          <a:xfrm>
            <a:off x="3756025" y="2865438"/>
            <a:ext cx="128588" cy="0"/>
          </a:xfrm>
          <a:prstGeom prst="line">
            <a:avLst/>
          </a:prstGeom>
          <a:noFill/>
          <a:ln w="19050">
            <a:solidFill>
              <a:schemeClr val="tx1"/>
            </a:solidFill>
            <a:round/>
            <a:headEnd/>
            <a:tailEnd/>
          </a:ln>
        </p:spPr>
        <p:txBody>
          <a:bodyPr wrap="none" anchor="ctr"/>
          <a:lstStyle/>
          <a:p>
            <a:endParaRPr lang="en-US" dirty="0"/>
          </a:p>
        </p:txBody>
      </p:sp>
      <p:sp>
        <p:nvSpPr>
          <p:cNvPr id="3096" name="Line 1055"/>
          <p:cNvSpPr>
            <a:spLocks noChangeAspect="1" noChangeShapeType="1"/>
          </p:cNvSpPr>
          <p:nvPr/>
        </p:nvSpPr>
        <p:spPr bwMode="auto">
          <a:xfrm>
            <a:off x="3756025" y="2949575"/>
            <a:ext cx="128588" cy="0"/>
          </a:xfrm>
          <a:prstGeom prst="line">
            <a:avLst/>
          </a:prstGeom>
          <a:noFill/>
          <a:ln w="19050">
            <a:solidFill>
              <a:schemeClr val="tx1"/>
            </a:solidFill>
            <a:round/>
            <a:headEnd/>
            <a:tailEnd/>
          </a:ln>
        </p:spPr>
        <p:txBody>
          <a:bodyPr wrap="none" anchor="ctr"/>
          <a:lstStyle/>
          <a:p>
            <a:endParaRPr lang="en-US" dirty="0"/>
          </a:p>
        </p:txBody>
      </p:sp>
      <p:sp>
        <p:nvSpPr>
          <p:cNvPr id="3097" name="Line 1056"/>
          <p:cNvSpPr>
            <a:spLocks noChangeAspect="1" noChangeShapeType="1"/>
          </p:cNvSpPr>
          <p:nvPr/>
        </p:nvSpPr>
        <p:spPr bwMode="auto">
          <a:xfrm>
            <a:off x="3756025" y="3035300"/>
            <a:ext cx="128588" cy="0"/>
          </a:xfrm>
          <a:prstGeom prst="line">
            <a:avLst/>
          </a:prstGeom>
          <a:noFill/>
          <a:ln w="19050">
            <a:solidFill>
              <a:schemeClr val="tx1"/>
            </a:solidFill>
            <a:round/>
            <a:headEnd/>
            <a:tailEnd/>
          </a:ln>
        </p:spPr>
        <p:txBody>
          <a:bodyPr wrap="none" anchor="ctr"/>
          <a:lstStyle/>
          <a:p>
            <a:endParaRPr lang="en-US" dirty="0"/>
          </a:p>
        </p:txBody>
      </p:sp>
      <p:sp>
        <p:nvSpPr>
          <p:cNvPr id="3098" name="Line 1057"/>
          <p:cNvSpPr>
            <a:spLocks noChangeAspect="1" noChangeShapeType="1"/>
          </p:cNvSpPr>
          <p:nvPr/>
        </p:nvSpPr>
        <p:spPr bwMode="auto">
          <a:xfrm>
            <a:off x="3756025" y="3119438"/>
            <a:ext cx="128588" cy="0"/>
          </a:xfrm>
          <a:prstGeom prst="line">
            <a:avLst/>
          </a:prstGeom>
          <a:noFill/>
          <a:ln w="19050">
            <a:solidFill>
              <a:schemeClr val="tx1"/>
            </a:solidFill>
            <a:round/>
            <a:headEnd/>
            <a:tailEnd/>
          </a:ln>
        </p:spPr>
        <p:txBody>
          <a:bodyPr wrap="none" anchor="ctr"/>
          <a:lstStyle/>
          <a:p>
            <a:endParaRPr lang="en-US" dirty="0"/>
          </a:p>
        </p:txBody>
      </p:sp>
      <p:sp>
        <p:nvSpPr>
          <p:cNvPr id="3099" name="Line 1058"/>
          <p:cNvSpPr>
            <a:spLocks noChangeAspect="1" noChangeShapeType="1"/>
          </p:cNvSpPr>
          <p:nvPr/>
        </p:nvSpPr>
        <p:spPr bwMode="auto">
          <a:xfrm>
            <a:off x="3756025" y="3205163"/>
            <a:ext cx="128588" cy="0"/>
          </a:xfrm>
          <a:prstGeom prst="line">
            <a:avLst/>
          </a:prstGeom>
          <a:noFill/>
          <a:ln w="19050">
            <a:solidFill>
              <a:schemeClr val="tx1"/>
            </a:solidFill>
            <a:round/>
            <a:headEnd/>
            <a:tailEnd/>
          </a:ln>
        </p:spPr>
        <p:txBody>
          <a:bodyPr wrap="none" anchor="ctr"/>
          <a:lstStyle/>
          <a:p>
            <a:endParaRPr lang="en-US" dirty="0"/>
          </a:p>
        </p:txBody>
      </p:sp>
      <p:sp>
        <p:nvSpPr>
          <p:cNvPr id="3100" name="Line 1059"/>
          <p:cNvSpPr>
            <a:spLocks noChangeAspect="1" noChangeShapeType="1"/>
          </p:cNvSpPr>
          <p:nvPr/>
        </p:nvSpPr>
        <p:spPr bwMode="auto">
          <a:xfrm>
            <a:off x="3756025" y="3290888"/>
            <a:ext cx="128588" cy="0"/>
          </a:xfrm>
          <a:prstGeom prst="line">
            <a:avLst/>
          </a:prstGeom>
          <a:noFill/>
          <a:ln w="19050">
            <a:solidFill>
              <a:schemeClr val="tx1"/>
            </a:solidFill>
            <a:round/>
            <a:headEnd/>
            <a:tailEnd/>
          </a:ln>
        </p:spPr>
        <p:txBody>
          <a:bodyPr wrap="none" anchor="ctr"/>
          <a:lstStyle/>
          <a:p>
            <a:endParaRPr lang="en-US" dirty="0"/>
          </a:p>
        </p:txBody>
      </p:sp>
      <p:sp>
        <p:nvSpPr>
          <p:cNvPr id="3101" name="Line 1060"/>
          <p:cNvSpPr>
            <a:spLocks noChangeAspect="1" noChangeShapeType="1"/>
          </p:cNvSpPr>
          <p:nvPr/>
        </p:nvSpPr>
        <p:spPr bwMode="auto">
          <a:xfrm>
            <a:off x="3756025" y="3375025"/>
            <a:ext cx="128588" cy="0"/>
          </a:xfrm>
          <a:prstGeom prst="line">
            <a:avLst/>
          </a:prstGeom>
          <a:noFill/>
          <a:ln w="19050">
            <a:solidFill>
              <a:schemeClr val="tx1"/>
            </a:solidFill>
            <a:round/>
            <a:headEnd/>
            <a:tailEnd/>
          </a:ln>
        </p:spPr>
        <p:txBody>
          <a:bodyPr wrap="none" anchor="ctr"/>
          <a:lstStyle/>
          <a:p>
            <a:endParaRPr lang="en-US" dirty="0"/>
          </a:p>
        </p:txBody>
      </p:sp>
      <p:sp>
        <p:nvSpPr>
          <p:cNvPr id="3102" name="Line 1061"/>
          <p:cNvSpPr>
            <a:spLocks noChangeAspect="1" noChangeShapeType="1"/>
          </p:cNvSpPr>
          <p:nvPr/>
        </p:nvSpPr>
        <p:spPr bwMode="auto">
          <a:xfrm>
            <a:off x="3756025" y="3460750"/>
            <a:ext cx="128588" cy="0"/>
          </a:xfrm>
          <a:prstGeom prst="line">
            <a:avLst/>
          </a:prstGeom>
          <a:noFill/>
          <a:ln w="19050">
            <a:solidFill>
              <a:schemeClr val="tx1"/>
            </a:solidFill>
            <a:round/>
            <a:headEnd/>
            <a:tailEnd/>
          </a:ln>
        </p:spPr>
        <p:txBody>
          <a:bodyPr wrap="none" anchor="ctr"/>
          <a:lstStyle/>
          <a:p>
            <a:endParaRPr lang="en-US" dirty="0"/>
          </a:p>
        </p:txBody>
      </p:sp>
      <p:sp>
        <p:nvSpPr>
          <p:cNvPr id="3103" name="Line 1062"/>
          <p:cNvSpPr>
            <a:spLocks noChangeAspect="1" noChangeShapeType="1"/>
          </p:cNvSpPr>
          <p:nvPr/>
        </p:nvSpPr>
        <p:spPr bwMode="auto">
          <a:xfrm>
            <a:off x="3756025" y="3546475"/>
            <a:ext cx="128588" cy="0"/>
          </a:xfrm>
          <a:prstGeom prst="line">
            <a:avLst/>
          </a:prstGeom>
          <a:noFill/>
          <a:ln w="19050">
            <a:solidFill>
              <a:schemeClr val="tx1"/>
            </a:solidFill>
            <a:round/>
            <a:headEnd/>
            <a:tailEnd/>
          </a:ln>
        </p:spPr>
        <p:txBody>
          <a:bodyPr wrap="none" anchor="ctr"/>
          <a:lstStyle/>
          <a:p>
            <a:endParaRPr lang="en-US" dirty="0"/>
          </a:p>
        </p:txBody>
      </p:sp>
      <p:sp>
        <p:nvSpPr>
          <p:cNvPr id="3104" name="Line 1063"/>
          <p:cNvSpPr>
            <a:spLocks noChangeAspect="1" noChangeShapeType="1"/>
          </p:cNvSpPr>
          <p:nvPr/>
        </p:nvSpPr>
        <p:spPr bwMode="auto">
          <a:xfrm>
            <a:off x="3756025" y="3630613"/>
            <a:ext cx="128588" cy="0"/>
          </a:xfrm>
          <a:prstGeom prst="line">
            <a:avLst/>
          </a:prstGeom>
          <a:noFill/>
          <a:ln w="19050">
            <a:solidFill>
              <a:schemeClr val="tx1"/>
            </a:solidFill>
            <a:round/>
            <a:headEnd/>
            <a:tailEnd/>
          </a:ln>
        </p:spPr>
        <p:txBody>
          <a:bodyPr wrap="none" anchor="ctr"/>
          <a:lstStyle/>
          <a:p>
            <a:endParaRPr lang="en-US" dirty="0"/>
          </a:p>
        </p:txBody>
      </p:sp>
      <p:sp>
        <p:nvSpPr>
          <p:cNvPr id="3105" name="Rectangle 1064"/>
          <p:cNvSpPr>
            <a:spLocks noChangeAspect="1" noChangeArrowheads="1"/>
          </p:cNvSpPr>
          <p:nvPr/>
        </p:nvSpPr>
        <p:spPr bwMode="auto">
          <a:xfrm>
            <a:off x="3500438" y="3076575"/>
            <a:ext cx="171450" cy="298450"/>
          </a:xfrm>
          <a:prstGeom prst="rect">
            <a:avLst/>
          </a:prstGeom>
          <a:gradFill rotWithShape="0">
            <a:gsLst>
              <a:gs pos="0">
                <a:srgbClr val="767647"/>
              </a:gs>
              <a:gs pos="50000">
                <a:srgbClr val="FFFF99"/>
              </a:gs>
              <a:gs pos="100000">
                <a:srgbClr val="767647"/>
              </a:gs>
            </a:gsLst>
            <a:lin ang="5400000" scaled="1"/>
          </a:gradFill>
          <a:ln w="19050">
            <a:solidFill>
              <a:schemeClr val="tx1"/>
            </a:solidFill>
            <a:miter lim="800000"/>
            <a:headEnd/>
            <a:tailEnd/>
          </a:ln>
        </p:spPr>
        <p:txBody>
          <a:bodyPr wrap="none" anchor="ctr"/>
          <a:lstStyle/>
          <a:p>
            <a:endParaRPr lang="en-US" dirty="0"/>
          </a:p>
        </p:txBody>
      </p:sp>
      <p:sp>
        <p:nvSpPr>
          <p:cNvPr id="3106" name="Line 1065"/>
          <p:cNvSpPr>
            <a:spLocks noChangeAspect="1" noChangeShapeType="1"/>
          </p:cNvSpPr>
          <p:nvPr/>
        </p:nvSpPr>
        <p:spPr bwMode="auto">
          <a:xfrm flipV="1">
            <a:off x="3586163" y="3076575"/>
            <a:ext cx="0" cy="298450"/>
          </a:xfrm>
          <a:prstGeom prst="line">
            <a:avLst/>
          </a:prstGeom>
          <a:noFill/>
          <a:ln w="19050">
            <a:solidFill>
              <a:schemeClr val="tx1"/>
            </a:solidFill>
            <a:round/>
            <a:headEnd/>
            <a:tailEnd/>
          </a:ln>
        </p:spPr>
        <p:txBody>
          <a:bodyPr wrap="none" anchor="ctr"/>
          <a:lstStyle/>
          <a:p>
            <a:endParaRPr lang="en-US" dirty="0"/>
          </a:p>
        </p:txBody>
      </p:sp>
      <p:sp>
        <p:nvSpPr>
          <p:cNvPr id="3107" name="Rectangle 1066"/>
          <p:cNvSpPr>
            <a:spLocks noChangeAspect="1" noChangeArrowheads="1"/>
          </p:cNvSpPr>
          <p:nvPr/>
        </p:nvSpPr>
        <p:spPr bwMode="auto">
          <a:xfrm>
            <a:off x="3884613" y="3162300"/>
            <a:ext cx="84137" cy="127000"/>
          </a:xfrm>
          <a:prstGeom prst="rect">
            <a:avLst/>
          </a:prstGeom>
          <a:gradFill rotWithShape="0">
            <a:gsLst>
              <a:gs pos="0">
                <a:srgbClr val="595959"/>
              </a:gs>
              <a:gs pos="50000">
                <a:srgbClr val="C0C0C0"/>
              </a:gs>
              <a:gs pos="100000">
                <a:srgbClr val="595959"/>
              </a:gs>
            </a:gsLst>
            <a:lin ang="5400000" scaled="1"/>
          </a:gradFill>
          <a:ln w="19050">
            <a:solidFill>
              <a:schemeClr val="tx1"/>
            </a:solidFill>
            <a:miter lim="800000"/>
            <a:headEnd/>
            <a:tailEnd/>
          </a:ln>
        </p:spPr>
        <p:txBody>
          <a:bodyPr wrap="none" anchor="ctr"/>
          <a:lstStyle/>
          <a:p>
            <a:endParaRPr lang="en-US" dirty="0"/>
          </a:p>
        </p:txBody>
      </p:sp>
      <p:sp>
        <p:nvSpPr>
          <p:cNvPr id="3108" name="Rectangle 1067"/>
          <p:cNvSpPr>
            <a:spLocks noChangeAspect="1" noChangeArrowheads="1"/>
          </p:cNvSpPr>
          <p:nvPr/>
        </p:nvSpPr>
        <p:spPr bwMode="auto">
          <a:xfrm>
            <a:off x="3962400" y="2943225"/>
            <a:ext cx="3270250" cy="569913"/>
          </a:xfrm>
          <a:prstGeom prst="rect">
            <a:avLst/>
          </a:prstGeom>
          <a:solidFill>
            <a:srgbClr val="C0C0C0"/>
          </a:solidFill>
          <a:ln w="19050">
            <a:solidFill>
              <a:schemeClr val="tx1"/>
            </a:solidFill>
            <a:miter lim="800000"/>
            <a:headEnd/>
            <a:tailEnd/>
          </a:ln>
        </p:spPr>
        <p:txBody>
          <a:bodyPr wrap="none" anchor="ctr"/>
          <a:lstStyle/>
          <a:p>
            <a:endParaRPr lang="en-US" dirty="0"/>
          </a:p>
        </p:txBody>
      </p:sp>
      <p:sp>
        <p:nvSpPr>
          <p:cNvPr id="3109" name="Rectangle 1068"/>
          <p:cNvSpPr>
            <a:spLocks noChangeAspect="1" noChangeArrowheads="1"/>
          </p:cNvSpPr>
          <p:nvPr/>
        </p:nvSpPr>
        <p:spPr bwMode="auto">
          <a:xfrm>
            <a:off x="4038600" y="3033713"/>
            <a:ext cx="966788" cy="395287"/>
          </a:xfrm>
          <a:prstGeom prst="rect">
            <a:avLst/>
          </a:prstGeom>
          <a:solidFill>
            <a:srgbClr val="EAEAEA"/>
          </a:solidFill>
          <a:ln w="19050">
            <a:solidFill>
              <a:schemeClr val="tx1"/>
            </a:solidFill>
            <a:miter lim="800000"/>
            <a:headEnd/>
            <a:tailEnd/>
          </a:ln>
        </p:spPr>
        <p:txBody>
          <a:bodyPr wrap="none" anchor="ctr"/>
          <a:lstStyle/>
          <a:p>
            <a:endParaRPr lang="en-US" dirty="0"/>
          </a:p>
        </p:txBody>
      </p:sp>
      <p:grpSp>
        <p:nvGrpSpPr>
          <p:cNvPr id="3110" name="Group 1069"/>
          <p:cNvGrpSpPr>
            <a:grpSpLocks noChangeAspect="1"/>
          </p:cNvGrpSpPr>
          <p:nvPr/>
        </p:nvGrpSpPr>
        <p:grpSpPr bwMode="auto">
          <a:xfrm>
            <a:off x="4038600" y="1606550"/>
            <a:ext cx="639763" cy="1343025"/>
            <a:chOff x="2928" y="192"/>
            <a:chExt cx="720" cy="1512"/>
          </a:xfrm>
        </p:grpSpPr>
        <p:sp>
          <p:nvSpPr>
            <p:cNvPr id="3195" name="Rectangle 1070"/>
            <p:cNvSpPr>
              <a:spLocks noChangeAspect="1" noChangeArrowheads="1"/>
            </p:cNvSpPr>
            <p:nvPr/>
          </p:nvSpPr>
          <p:spPr bwMode="auto">
            <a:xfrm>
              <a:off x="3000" y="1344"/>
              <a:ext cx="576" cy="360"/>
            </a:xfrm>
            <a:prstGeom prst="rect">
              <a:avLst/>
            </a:prstGeom>
            <a:solidFill>
              <a:srgbClr val="C0C0C0"/>
            </a:solidFill>
            <a:ln w="19050">
              <a:solidFill>
                <a:schemeClr val="tx1"/>
              </a:solidFill>
              <a:miter lim="800000"/>
              <a:headEnd/>
              <a:tailEnd/>
            </a:ln>
          </p:spPr>
          <p:txBody>
            <a:bodyPr wrap="none" anchor="ctr"/>
            <a:lstStyle/>
            <a:p>
              <a:endParaRPr lang="en-US" dirty="0"/>
            </a:p>
          </p:txBody>
        </p:sp>
        <p:sp>
          <p:nvSpPr>
            <p:cNvPr id="3196" name="Rectangle 1071"/>
            <p:cNvSpPr>
              <a:spLocks noChangeAspect="1" noChangeArrowheads="1"/>
            </p:cNvSpPr>
            <p:nvPr/>
          </p:nvSpPr>
          <p:spPr bwMode="auto">
            <a:xfrm>
              <a:off x="3048" y="1056"/>
              <a:ext cx="480" cy="288"/>
            </a:xfrm>
            <a:prstGeom prst="rect">
              <a:avLst/>
            </a:prstGeom>
            <a:gradFill rotWithShape="0">
              <a:gsLst>
                <a:gs pos="0">
                  <a:srgbClr val="929292"/>
                </a:gs>
                <a:gs pos="50000">
                  <a:srgbClr val="C0C0C0"/>
                </a:gs>
                <a:gs pos="100000">
                  <a:srgbClr val="929292"/>
                </a:gs>
              </a:gsLst>
              <a:lin ang="0" scaled="1"/>
            </a:gradFill>
            <a:ln w="19050">
              <a:solidFill>
                <a:schemeClr val="tx1"/>
              </a:solidFill>
              <a:miter lim="800000"/>
              <a:headEnd/>
              <a:tailEnd/>
            </a:ln>
          </p:spPr>
          <p:txBody>
            <a:bodyPr wrap="none" anchor="ctr"/>
            <a:lstStyle/>
            <a:p>
              <a:endParaRPr lang="en-US" dirty="0"/>
            </a:p>
          </p:txBody>
        </p:sp>
        <p:sp>
          <p:nvSpPr>
            <p:cNvPr id="3197" name="Rectangle 1072"/>
            <p:cNvSpPr>
              <a:spLocks noChangeAspect="1" noChangeArrowheads="1"/>
            </p:cNvSpPr>
            <p:nvPr/>
          </p:nvSpPr>
          <p:spPr bwMode="auto">
            <a:xfrm>
              <a:off x="2928" y="192"/>
              <a:ext cx="720" cy="864"/>
            </a:xfrm>
            <a:prstGeom prst="rect">
              <a:avLst/>
            </a:prstGeom>
            <a:gradFill rotWithShape="0">
              <a:gsLst>
                <a:gs pos="0">
                  <a:srgbClr val="929292"/>
                </a:gs>
                <a:gs pos="50000">
                  <a:srgbClr val="C0C0C0"/>
                </a:gs>
                <a:gs pos="100000">
                  <a:srgbClr val="929292"/>
                </a:gs>
              </a:gsLst>
              <a:lin ang="0" scaled="1"/>
            </a:gradFill>
            <a:ln w="19050">
              <a:solidFill>
                <a:schemeClr val="tx1"/>
              </a:solidFill>
              <a:miter lim="800000"/>
              <a:headEnd/>
              <a:tailEnd/>
            </a:ln>
          </p:spPr>
          <p:txBody>
            <a:bodyPr wrap="none" anchor="ctr"/>
            <a:lstStyle/>
            <a:p>
              <a:endParaRPr lang="en-US" dirty="0"/>
            </a:p>
          </p:txBody>
        </p:sp>
      </p:grpSp>
      <p:grpSp>
        <p:nvGrpSpPr>
          <p:cNvPr id="3111" name="Group 1073"/>
          <p:cNvGrpSpPr>
            <a:grpSpLocks noChangeAspect="1"/>
          </p:cNvGrpSpPr>
          <p:nvPr/>
        </p:nvGrpSpPr>
        <p:grpSpPr bwMode="auto">
          <a:xfrm>
            <a:off x="4124325" y="2287588"/>
            <a:ext cx="468313" cy="44450"/>
            <a:chOff x="2856" y="960"/>
            <a:chExt cx="528" cy="48"/>
          </a:xfrm>
        </p:grpSpPr>
        <p:sp>
          <p:nvSpPr>
            <p:cNvPr id="3191" name="Oval 1074"/>
            <p:cNvSpPr>
              <a:spLocks noChangeAspect="1" noChangeArrowheads="1"/>
            </p:cNvSpPr>
            <p:nvPr/>
          </p:nvSpPr>
          <p:spPr bwMode="auto">
            <a:xfrm>
              <a:off x="2856"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3192" name="Oval 1075"/>
            <p:cNvSpPr>
              <a:spLocks noChangeAspect="1" noChangeArrowheads="1"/>
            </p:cNvSpPr>
            <p:nvPr/>
          </p:nvSpPr>
          <p:spPr bwMode="auto">
            <a:xfrm>
              <a:off x="3008"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3193" name="Oval 1076"/>
            <p:cNvSpPr>
              <a:spLocks noChangeAspect="1" noChangeArrowheads="1"/>
            </p:cNvSpPr>
            <p:nvPr/>
          </p:nvSpPr>
          <p:spPr bwMode="auto">
            <a:xfrm>
              <a:off x="3160"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3194" name="Oval 1077"/>
            <p:cNvSpPr>
              <a:spLocks noChangeAspect="1" noChangeArrowheads="1"/>
            </p:cNvSpPr>
            <p:nvPr/>
          </p:nvSpPr>
          <p:spPr bwMode="auto">
            <a:xfrm>
              <a:off x="3312"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grpSp>
      <p:grpSp>
        <p:nvGrpSpPr>
          <p:cNvPr id="3112" name="Group 1078"/>
          <p:cNvGrpSpPr>
            <a:grpSpLocks noChangeAspect="1"/>
          </p:cNvGrpSpPr>
          <p:nvPr/>
        </p:nvGrpSpPr>
        <p:grpSpPr bwMode="auto">
          <a:xfrm>
            <a:off x="4124325" y="1657350"/>
            <a:ext cx="468313" cy="42863"/>
            <a:chOff x="2856" y="960"/>
            <a:chExt cx="528" cy="48"/>
          </a:xfrm>
        </p:grpSpPr>
        <p:sp>
          <p:nvSpPr>
            <p:cNvPr id="3187" name="Oval 1079"/>
            <p:cNvSpPr>
              <a:spLocks noChangeAspect="1" noChangeArrowheads="1"/>
            </p:cNvSpPr>
            <p:nvPr/>
          </p:nvSpPr>
          <p:spPr bwMode="auto">
            <a:xfrm>
              <a:off x="2856"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3188" name="Oval 1080"/>
            <p:cNvSpPr>
              <a:spLocks noChangeAspect="1" noChangeArrowheads="1"/>
            </p:cNvSpPr>
            <p:nvPr/>
          </p:nvSpPr>
          <p:spPr bwMode="auto">
            <a:xfrm>
              <a:off x="3008"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3189" name="Oval 1081"/>
            <p:cNvSpPr>
              <a:spLocks noChangeAspect="1" noChangeArrowheads="1"/>
            </p:cNvSpPr>
            <p:nvPr/>
          </p:nvSpPr>
          <p:spPr bwMode="auto">
            <a:xfrm>
              <a:off x="3160"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3190" name="Oval 1082"/>
            <p:cNvSpPr>
              <a:spLocks noChangeAspect="1" noChangeArrowheads="1"/>
            </p:cNvSpPr>
            <p:nvPr/>
          </p:nvSpPr>
          <p:spPr bwMode="auto">
            <a:xfrm>
              <a:off x="3312"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grpSp>
      <p:grpSp>
        <p:nvGrpSpPr>
          <p:cNvPr id="3113" name="Group 1083"/>
          <p:cNvGrpSpPr>
            <a:grpSpLocks noChangeAspect="1"/>
          </p:cNvGrpSpPr>
          <p:nvPr/>
        </p:nvGrpSpPr>
        <p:grpSpPr bwMode="auto">
          <a:xfrm flipV="1">
            <a:off x="4430713" y="3519488"/>
            <a:ext cx="639762" cy="1343025"/>
            <a:chOff x="2928" y="192"/>
            <a:chExt cx="720" cy="1512"/>
          </a:xfrm>
        </p:grpSpPr>
        <p:sp>
          <p:nvSpPr>
            <p:cNvPr id="3184" name="Rectangle 1084"/>
            <p:cNvSpPr>
              <a:spLocks noChangeAspect="1" noChangeArrowheads="1"/>
            </p:cNvSpPr>
            <p:nvPr/>
          </p:nvSpPr>
          <p:spPr bwMode="auto">
            <a:xfrm>
              <a:off x="3000" y="1344"/>
              <a:ext cx="576" cy="360"/>
            </a:xfrm>
            <a:prstGeom prst="rect">
              <a:avLst/>
            </a:prstGeom>
            <a:solidFill>
              <a:srgbClr val="C0C0C0"/>
            </a:solidFill>
            <a:ln w="19050">
              <a:solidFill>
                <a:schemeClr val="tx1"/>
              </a:solidFill>
              <a:miter lim="800000"/>
              <a:headEnd/>
              <a:tailEnd/>
            </a:ln>
          </p:spPr>
          <p:txBody>
            <a:bodyPr wrap="none" anchor="ctr"/>
            <a:lstStyle/>
            <a:p>
              <a:endParaRPr lang="en-US" dirty="0"/>
            </a:p>
          </p:txBody>
        </p:sp>
        <p:sp>
          <p:nvSpPr>
            <p:cNvPr id="3185" name="Rectangle 1085"/>
            <p:cNvSpPr>
              <a:spLocks noChangeAspect="1" noChangeArrowheads="1"/>
            </p:cNvSpPr>
            <p:nvPr/>
          </p:nvSpPr>
          <p:spPr bwMode="auto">
            <a:xfrm>
              <a:off x="3048" y="1056"/>
              <a:ext cx="480" cy="288"/>
            </a:xfrm>
            <a:prstGeom prst="rect">
              <a:avLst/>
            </a:prstGeom>
            <a:gradFill rotWithShape="0">
              <a:gsLst>
                <a:gs pos="0">
                  <a:srgbClr val="929292"/>
                </a:gs>
                <a:gs pos="50000">
                  <a:srgbClr val="C0C0C0"/>
                </a:gs>
                <a:gs pos="100000">
                  <a:srgbClr val="929292"/>
                </a:gs>
              </a:gsLst>
              <a:lin ang="0" scaled="1"/>
            </a:gradFill>
            <a:ln w="19050">
              <a:solidFill>
                <a:schemeClr val="tx1"/>
              </a:solidFill>
              <a:miter lim="800000"/>
              <a:headEnd/>
              <a:tailEnd/>
            </a:ln>
          </p:spPr>
          <p:txBody>
            <a:bodyPr wrap="none" anchor="ctr"/>
            <a:lstStyle/>
            <a:p>
              <a:endParaRPr lang="en-US" dirty="0"/>
            </a:p>
          </p:txBody>
        </p:sp>
        <p:sp>
          <p:nvSpPr>
            <p:cNvPr id="3186" name="Rectangle 1086"/>
            <p:cNvSpPr>
              <a:spLocks noChangeAspect="1" noChangeArrowheads="1"/>
            </p:cNvSpPr>
            <p:nvPr/>
          </p:nvSpPr>
          <p:spPr bwMode="auto">
            <a:xfrm>
              <a:off x="2928" y="192"/>
              <a:ext cx="720" cy="864"/>
            </a:xfrm>
            <a:prstGeom prst="rect">
              <a:avLst/>
            </a:prstGeom>
            <a:gradFill rotWithShape="0">
              <a:gsLst>
                <a:gs pos="0">
                  <a:srgbClr val="929292"/>
                </a:gs>
                <a:gs pos="50000">
                  <a:srgbClr val="C0C0C0"/>
                </a:gs>
                <a:gs pos="100000">
                  <a:srgbClr val="929292"/>
                </a:gs>
              </a:gsLst>
              <a:lin ang="0" scaled="1"/>
            </a:gradFill>
            <a:ln w="19050">
              <a:solidFill>
                <a:schemeClr val="tx1"/>
              </a:solidFill>
              <a:miter lim="800000"/>
              <a:headEnd/>
              <a:tailEnd/>
            </a:ln>
          </p:spPr>
          <p:txBody>
            <a:bodyPr wrap="none" anchor="ctr"/>
            <a:lstStyle/>
            <a:p>
              <a:endParaRPr lang="en-US" dirty="0"/>
            </a:p>
          </p:txBody>
        </p:sp>
      </p:grpSp>
      <p:grpSp>
        <p:nvGrpSpPr>
          <p:cNvPr id="3114" name="Group 1087"/>
          <p:cNvGrpSpPr>
            <a:grpSpLocks noChangeAspect="1"/>
          </p:cNvGrpSpPr>
          <p:nvPr/>
        </p:nvGrpSpPr>
        <p:grpSpPr bwMode="auto">
          <a:xfrm flipV="1">
            <a:off x="4514850" y="4137025"/>
            <a:ext cx="469900" cy="42863"/>
            <a:chOff x="2856" y="960"/>
            <a:chExt cx="528" cy="48"/>
          </a:xfrm>
        </p:grpSpPr>
        <p:sp>
          <p:nvSpPr>
            <p:cNvPr id="3180" name="Oval 1088"/>
            <p:cNvSpPr>
              <a:spLocks noChangeAspect="1" noChangeArrowheads="1"/>
            </p:cNvSpPr>
            <p:nvPr/>
          </p:nvSpPr>
          <p:spPr bwMode="auto">
            <a:xfrm>
              <a:off x="2856"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3181" name="Oval 1089"/>
            <p:cNvSpPr>
              <a:spLocks noChangeAspect="1" noChangeArrowheads="1"/>
            </p:cNvSpPr>
            <p:nvPr/>
          </p:nvSpPr>
          <p:spPr bwMode="auto">
            <a:xfrm>
              <a:off x="3008"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3182" name="Oval 1090"/>
            <p:cNvSpPr>
              <a:spLocks noChangeAspect="1" noChangeArrowheads="1"/>
            </p:cNvSpPr>
            <p:nvPr/>
          </p:nvSpPr>
          <p:spPr bwMode="auto">
            <a:xfrm>
              <a:off x="3160"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3183" name="Oval 1091"/>
            <p:cNvSpPr>
              <a:spLocks noChangeAspect="1" noChangeArrowheads="1"/>
            </p:cNvSpPr>
            <p:nvPr/>
          </p:nvSpPr>
          <p:spPr bwMode="auto">
            <a:xfrm>
              <a:off x="3312"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grpSp>
      <p:grpSp>
        <p:nvGrpSpPr>
          <p:cNvPr id="3115" name="Group 1092"/>
          <p:cNvGrpSpPr>
            <a:grpSpLocks noChangeAspect="1"/>
          </p:cNvGrpSpPr>
          <p:nvPr/>
        </p:nvGrpSpPr>
        <p:grpSpPr bwMode="auto">
          <a:xfrm flipV="1">
            <a:off x="4514850" y="4776788"/>
            <a:ext cx="469900" cy="42862"/>
            <a:chOff x="2856" y="960"/>
            <a:chExt cx="528" cy="48"/>
          </a:xfrm>
        </p:grpSpPr>
        <p:sp>
          <p:nvSpPr>
            <p:cNvPr id="3176" name="Oval 1093"/>
            <p:cNvSpPr>
              <a:spLocks noChangeAspect="1" noChangeArrowheads="1"/>
            </p:cNvSpPr>
            <p:nvPr/>
          </p:nvSpPr>
          <p:spPr bwMode="auto">
            <a:xfrm>
              <a:off x="2856"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3177" name="Oval 1094"/>
            <p:cNvSpPr>
              <a:spLocks noChangeAspect="1" noChangeArrowheads="1"/>
            </p:cNvSpPr>
            <p:nvPr/>
          </p:nvSpPr>
          <p:spPr bwMode="auto">
            <a:xfrm>
              <a:off x="3008"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3178" name="Oval 1095"/>
            <p:cNvSpPr>
              <a:spLocks noChangeAspect="1" noChangeArrowheads="1"/>
            </p:cNvSpPr>
            <p:nvPr/>
          </p:nvSpPr>
          <p:spPr bwMode="auto">
            <a:xfrm>
              <a:off x="3160"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3179" name="Oval 1096"/>
            <p:cNvSpPr>
              <a:spLocks noChangeAspect="1" noChangeArrowheads="1"/>
            </p:cNvSpPr>
            <p:nvPr/>
          </p:nvSpPr>
          <p:spPr bwMode="auto">
            <a:xfrm>
              <a:off x="3312"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grpSp>
      <p:sp>
        <p:nvSpPr>
          <p:cNvPr id="3116" name="Rectangle 1097"/>
          <p:cNvSpPr>
            <a:spLocks noChangeAspect="1" noChangeArrowheads="1"/>
          </p:cNvSpPr>
          <p:nvPr/>
        </p:nvSpPr>
        <p:spPr bwMode="auto">
          <a:xfrm>
            <a:off x="6172200" y="3033713"/>
            <a:ext cx="966788" cy="395287"/>
          </a:xfrm>
          <a:prstGeom prst="rect">
            <a:avLst/>
          </a:prstGeom>
          <a:solidFill>
            <a:srgbClr val="EAEAEA"/>
          </a:solidFill>
          <a:ln w="19050">
            <a:solidFill>
              <a:schemeClr val="tx1"/>
            </a:solidFill>
            <a:miter lim="800000"/>
            <a:headEnd/>
            <a:tailEnd/>
          </a:ln>
        </p:spPr>
        <p:txBody>
          <a:bodyPr wrap="none" anchor="ctr"/>
          <a:lstStyle/>
          <a:p>
            <a:endParaRPr lang="en-US" dirty="0"/>
          </a:p>
        </p:txBody>
      </p:sp>
      <p:grpSp>
        <p:nvGrpSpPr>
          <p:cNvPr id="3117" name="Group 1098"/>
          <p:cNvGrpSpPr>
            <a:grpSpLocks noChangeAspect="1"/>
          </p:cNvGrpSpPr>
          <p:nvPr/>
        </p:nvGrpSpPr>
        <p:grpSpPr bwMode="auto">
          <a:xfrm>
            <a:off x="6172200" y="1606550"/>
            <a:ext cx="639763" cy="1343025"/>
            <a:chOff x="2928" y="192"/>
            <a:chExt cx="720" cy="1512"/>
          </a:xfrm>
        </p:grpSpPr>
        <p:sp>
          <p:nvSpPr>
            <p:cNvPr id="3173" name="Rectangle 1099"/>
            <p:cNvSpPr>
              <a:spLocks noChangeAspect="1" noChangeArrowheads="1"/>
            </p:cNvSpPr>
            <p:nvPr/>
          </p:nvSpPr>
          <p:spPr bwMode="auto">
            <a:xfrm>
              <a:off x="3000" y="1344"/>
              <a:ext cx="576" cy="360"/>
            </a:xfrm>
            <a:prstGeom prst="rect">
              <a:avLst/>
            </a:prstGeom>
            <a:solidFill>
              <a:srgbClr val="C0C0C0"/>
            </a:solidFill>
            <a:ln w="19050">
              <a:solidFill>
                <a:schemeClr val="tx1"/>
              </a:solidFill>
              <a:miter lim="800000"/>
              <a:headEnd/>
              <a:tailEnd/>
            </a:ln>
          </p:spPr>
          <p:txBody>
            <a:bodyPr wrap="none" anchor="ctr"/>
            <a:lstStyle/>
            <a:p>
              <a:endParaRPr lang="en-US" dirty="0"/>
            </a:p>
          </p:txBody>
        </p:sp>
        <p:sp>
          <p:nvSpPr>
            <p:cNvPr id="3174" name="Rectangle 1100"/>
            <p:cNvSpPr>
              <a:spLocks noChangeAspect="1" noChangeArrowheads="1"/>
            </p:cNvSpPr>
            <p:nvPr/>
          </p:nvSpPr>
          <p:spPr bwMode="auto">
            <a:xfrm>
              <a:off x="3048" y="1056"/>
              <a:ext cx="480" cy="288"/>
            </a:xfrm>
            <a:prstGeom prst="rect">
              <a:avLst/>
            </a:prstGeom>
            <a:gradFill rotWithShape="0">
              <a:gsLst>
                <a:gs pos="0">
                  <a:srgbClr val="929292"/>
                </a:gs>
                <a:gs pos="50000">
                  <a:srgbClr val="C0C0C0"/>
                </a:gs>
                <a:gs pos="100000">
                  <a:srgbClr val="929292"/>
                </a:gs>
              </a:gsLst>
              <a:lin ang="0" scaled="1"/>
            </a:gradFill>
            <a:ln w="19050">
              <a:solidFill>
                <a:schemeClr val="tx1"/>
              </a:solidFill>
              <a:miter lim="800000"/>
              <a:headEnd/>
              <a:tailEnd/>
            </a:ln>
          </p:spPr>
          <p:txBody>
            <a:bodyPr wrap="none" anchor="ctr"/>
            <a:lstStyle/>
            <a:p>
              <a:endParaRPr lang="en-US" dirty="0"/>
            </a:p>
          </p:txBody>
        </p:sp>
        <p:sp>
          <p:nvSpPr>
            <p:cNvPr id="3175" name="Rectangle 1101"/>
            <p:cNvSpPr>
              <a:spLocks noChangeAspect="1" noChangeArrowheads="1"/>
            </p:cNvSpPr>
            <p:nvPr/>
          </p:nvSpPr>
          <p:spPr bwMode="auto">
            <a:xfrm>
              <a:off x="2928" y="192"/>
              <a:ext cx="720" cy="864"/>
            </a:xfrm>
            <a:prstGeom prst="rect">
              <a:avLst/>
            </a:prstGeom>
            <a:gradFill rotWithShape="0">
              <a:gsLst>
                <a:gs pos="0">
                  <a:srgbClr val="929292"/>
                </a:gs>
                <a:gs pos="50000">
                  <a:srgbClr val="C0C0C0"/>
                </a:gs>
                <a:gs pos="100000">
                  <a:srgbClr val="929292"/>
                </a:gs>
              </a:gsLst>
              <a:lin ang="0" scaled="1"/>
            </a:gradFill>
            <a:ln w="19050">
              <a:solidFill>
                <a:schemeClr val="tx1"/>
              </a:solidFill>
              <a:miter lim="800000"/>
              <a:headEnd/>
              <a:tailEnd/>
            </a:ln>
          </p:spPr>
          <p:txBody>
            <a:bodyPr wrap="none" anchor="ctr"/>
            <a:lstStyle/>
            <a:p>
              <a:endParaRPr lang="en-US" dirty="0"/>
            </a:p>
          </p:txBody>
        </p:sp>
      </p:grpSp>
      <p:grpSp>
        <p:nvGrpSpPr>
          <p:cNvPr id="3118" name="Group 1102"/>
          <p:cNvGrpSpPr>
            <a:grpSpLocks noChangeAspect="1"/>
          </p:cNvGrpSpPr>
          <p:nvPr/>
        </p:nvGrpSpPr>
        <p:grpSpPr bwMode="auto">
          <a:xfrm>
            <a:off x="6257925" y="2287588"/>
            <a:ext cx="468313" cy="44450"/>
            <a:chOff x="2856" y="960"/>
            <a:chExt cx="528" cy="48"/>
          </a:xfrm>
        </p:grpSpPr>
        <p:sp>
          <p:nvSpPr>
            <p:cNvPr id="3169" name="Oval 1103"/>
            <p:cNvSpPr>
              <a:spLocks noChangeAspect="1" noChangeArrowheads="1"/>
            </p:cNvSpPr>
            <p:nvPr/>
          </p:nvSpPr>
          <p:spPr bwMode="auto">
            <a:xfrm>
              <a:off x="2856"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3170" name="Oval 1104"/>
            <p:cNvSpPr>
              <a:spLocks noChangeAspect="1" noChangeArrowheads="1"/>
            </p:cNvSpPr>
            <p:nvPr/>
          </p:nvSpPr>
          <p:spPr bwMode="auto">
            <a:xfrm>
              <a:off x="3008"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3171" name="Oval 1105"/>
            <p:cNvSpPr>
              <a:spLocks noChangeAspect="1" noChangeArrowheads="1"/>
            </p:cNvSpPr>
            <p:nvPr/>
          </p:nvSpPr>
          <p:spPr bwMode="auto">
            <a:xfrm>
              <a:off x="3160"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3172" name="Oval 1106"/>
            <p:cNvSpPr>
              <a:spLocks noChangeAspect="1" noChangeArrowheads="1"/>
            </p:cNvSpPr>
            <p:nvPr/>
          </p:nvSpPr>
          <p:spPr bwMode="auto">
            <a:xfrm>
              <a:off x="3312"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grpSp>
      <p:grpSp>
        <p:nvGrpSpPr>
          <p:cNvPr id="3119" name="Group 1107"/>
          <p:cNvGrpSpPr>
            <a:grpSpLocks noChangeAspect="1"/>
          </p:cNvGrpSpPr>
          <p:nvPr/>
        </p:nvGrpSpPr>
        <p:grpSpPr bwMode="auto">
          <a:xfrm>
            <a:off x="6257925" y="1657350"/>
            <a:ext cx="468313" cy="42863"/>
            <a:chOff x="2856" y="960"/>
            <a:chExt cx="528" cy="48"/>
          </a:xfrm>
        </p:grpSpPr>
        <p:sp>
          <p:nvSpPr>
            <p:cNvPr id="3165" name="Oval 1108"/>
            <p:cNvSpPr>
              <a:spLocks noChangeAspect="1" noChangeArrowheads="1"/>
            </p:cNvSpPr>
            <p:nvPr/>
          </p:nvSpPr>
          <p:spPr bwMode="auto">
            <a:xfrm>
              <a:off x="2856"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3166" name="Oval 1109"/>
            <p:cNvSpPr>
              <a:spLocks noChangeAspect="1" noChangeArrowheads="1"/>
            </p:cNvSpPr>
            <p:nvPr/>
          </p:nvSpPr>
          <p:spPr bwMode="auto">
            <a:xfrm>
              <a:off x="3008"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3167" name="Oval 1110"/>
            <p:cNvSpPr>
              <a:spLocks noChangeAspect="1" noChangeArrowheads="1"/>
            </p:cNvSpPr>
            <p:nvPr/>
          </p:nvSpPr>
          <p:spPr bwMode="auto">
            <a:xfrm>
              <a:off x="3160"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3168" name="Oval 1111"/>
            <p:cNvSpPr>
              <a:spLocks noChangeAspect="1" noChangeArrowheads="1"/>
            </p:cNvSpPr>
            <p:nvPr/>
          </p:nvSpPr>
          <p:spPr bwMode="auto">
            <a:xfrm>
              <a:off x="3312"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grpSp>
      <p:grpSp>
        <p:nvGrpSpPr>
          <p:cNvPr id="3120" name="Group 1112"/>
          <p:cNvGrpSpPr>
            <a:grpSpLocks noChangeAspect="1"/>
          </p:cNvGrpSpPr>
          <p:nvPr/>
        </p:nvGrpSpPr>
        <p:grpSpPr bwMode="auto">
          <a:xfrm flipV="1">
            <a:off x="6564313" y="3519488"/>
            <a:ext cx="639762" cy="1343025"/>
            <a:chOff x="2928" y="192"/>
            <a:chExt cx="720" cy="1512"/>
          </a:xfrm>
        </p:grpSpPr>
        <p:sp>
          <p:nvSpPr>
            <p:cNvPr id="3162" name="Rectangle 1113"/>
            <p:cNvSpPr>
              <a:spLocks noChangeAspect="1" noChangeArrowheads="1"/>
            </p:cNvSpPr>
            <p:nvPr/>
          </p:nvSpPr>
          <p:spPr bwMode="auto">
            <a:xfrm>
              <a:off x="3000" y="1344"/>
              <a:ext cx="576" cy="360"/>
            </a:xfrm>
            <a:prstGeom prst="rect">
              <a:avLst/>
            </a:prstGeom>
            <a:solidFill>
              <a:srgbClr val="C0C0C0"/>
            </a:solidFill>
            <a:ln w="19050">
              <a:solidFill>
                <a:schemeClr val="tx1"/>
              </a:solidFill>
              <a:miter lim="800000"/>
              <a:headEnd/>
              <a:tailEnd/>
            </a:ln>
          </p:spPr>
          <p:txBody>
            <a:bodyPr wrap="none" anchor="ctr"/>
            <a:lstStyle/>
            <a:p>
              <a:endParaRPr lang="en-US" dirty="0"/>
            </a:p>
          </p:txBody>
        </p:sp>
        <p:sp>
          <p:nvSpPr>
            <p:cNvPr id="3163" name="Rectangle 1114"/>
            <p:cNvSpPr>
              <a:spLocks noChangeAspect="1" noChangeArrowheads="1"/>
            </p:cNvSpPr>
            <p:nvPr/>
          </p:nvSpPr>
          <p:spPr bwMode="auto">
            <a:xfrm>
              <a:off x="3048" y="1056"/>
              <a:ext cx="480" cy="288"/>
            </a:xfrm>
            <a:prstGeom prst="rect">
              <a:avLst/>
            </a:prstGeom>
            <a:gradFill rotWithShape="0">
              <a:gsLst>
                <a:gs pos="0">
                  <a:srgbClr val="929292"/>
                </a:gs>
                <a:gs pos="50000">
                  <a:srgbClr val="C0C0C0"/>
                </a:gs>
                <a:gs pos="100000">
                  <a:srgbClr val="929292"/>
                </a:gs>
              </a:gsLst>
              <a:lin ang="0" scaled="1"/>
            </a:gradFill>
            <a:ln w="19050">
              <a:solidFill>
                <a:schemeClr val="tx1"/>
              </a:solidFill>
              <a:miter lim="800000"/>
              <a:headEnd/>
              <a:tailEnd/>
            </a:ln>
          </p:spPr>
          <p:txBody>
            <a:bodyPr wrap="none" anchor="ctr"/>
            <a:lstStyle/>
            <a:p>
              <a:endParaRPr lang="en-US" dirty="0"/>
            </a:p>
          </p:txBody>
        </p:sp>
        <p:sp>
          <p:nvSpPr>
            <p:cNvPr id="3164" name="Rectangle 1115"/>
            <p:cNvSpPr>
              <a:spLocks noChangeAspect="1" noChangeArrowheads="1"/>
            </p:cNvSpPr>
            <p:nvPr/>
          </p:nvSpPr>
          <p:spPr bwMode="auto">
            <a:xfrm>
              <a:off x="2928" y="192"/>
              <a:ext cx="720" cy="864"/>
            </a:xfrm>
            <a:prstGeom prst="rect">
              <a:avLst/>
            </a:prstGeom>
            <a:gradFill rotWithShape="0">
              <a:gsLst>
                <a:gs pos="0">
                  <a:srgbClr val="929292"/>
                </a:gs>
                <a:gs pos="50000">
                  <a:srgbClr val="C0C0C0"/>
                </a:gs>
                <a:gs pos="100000">
                  <a:srgbClr val="929292"/>
                </a:gs>
              </a:gsLst>
              <a:lin ang="0" scaled="1"/>
            </a:gradFill>
            <a:ln w="19050">
              <a:solidFill>
                <a:schemeClr val="tx1"/>
              </a:solidFill>
              <a:miter lim="800000"/>
              <a:headEnd/>
              <a:tailEnd/>
            </a:ln>
          </p:spPr>
          <p:txBody>
            <a:bodyPr wrap="none" anchor="ctr"/>
            <a:lstStyle/>
            <a:p>
              <a:endParaRPr lang="en-US" dirty="0"/>
            </a:p>
          </p:txBody>
        </p:sp>
      </p:grpSp>
      <p:grpSp>
        <p:nvGrpSpPr>
          <p:cNvPr id="3121" name="Group 1116"/>
          <p:cNvGrpSpPr>
            <a:grpSpLocks noChangeAspect="1"/>
          </p:cNvGrpSpPr>
          <p:nvPr/>
        </p:nvGrpSpPr>
        <p:grpSpPr bwMode="auto">
          <a:xfrm flipV="1">
            <a:off x="6648450" y="4137025"/>
            <a:ext cx="469900" cy="42863"/>
            <a:chOff x="2856" y="960"/>
            <a:chExt cx="528" cy="48"/>
          </a:xfrm>
        </p:grpSpPr>
        <p:sp>
          <p:nvSpPr>
            <p:cNvPr id="3158" name="Oval 1117"/>
            <p:cNvSpPr>
              <a:spLocks noChangeAspect="1" noChangeArrowheads="1"/>
            </p:cNvSpPr>
            <p:nvPr/>
          </p:nvSpPr>
          <p:spPr bwMode="auto">
            <a:xfrm>
              <a:off x="2856"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3159" name="Oval 1118"/>
            <p:cNvSpPr>
              <a:spLocks noChangeAspect="1" noChangeArrowheads="1"/>
            </p:cNvSpPr>
            <p:nvPr/>
          </p:nvSpPr>
          <p:spPr bwMode="auto">
            <a:xfrm>
              <a:off x="3008"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3160" name="Oval 1119"/>
            <p:cNvSpPr>
              <a:spLocks noChangeAspect="1" noChangeArrowheads="1"/>
            </p:cNvSpPr>
            <p:nvPr/>
          </p:nvSpPr>
          <p:spPr bwMode="auto">
            <a:xfrm>
              <a:off x="3160"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3161" name="Oval 1120"/>
            <p:cNvSpPr>
              <a:spLocks noChangeAspect="1" noChangeArrowheads="1"/>
            </p:cNvSpPr>
            <p:nvPr/>
          </p:nvSpPr>
          <p:spPr bwMode="auto">
            <a:xfrm>
              <a:off x="3312"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grpSp>
      <p:grpSp>
        <p:nvGrpSpPr>
          <p:cNvPr id="3122" name="Group 1121"/>
          <p:cNvGrpSpPr>
            <a:grpSpLocks noChangeAspect="1"/>
          </p:cNvGrpSpPr>
          <p:nvPr/>
        </p:nvGrpSpPr>
        <p:grpSpPr bwMode="auto">
          <a:xfrm flipV="1">
            <a:off x="6648450" y="4776788"/>
            <a:ext cx="469900" cy="42862"/>
            <a:chOff x="2856" y="960"/>
            <a:chExt cx="528" cy="48"/>
          </a:xfrm>
        </p:grpSpPr>
        <p:sp>
          <p:nvSpPr>
            <p:cNvPr id="3154" name="Oval 1122"/>
            <p:cNvSpPr>
              <a:spLocks noChangeAspect="1" noChangeArrowheads="1"/>
            </p:cNvSpPr>
            <p:nvPr/>
          </p:nvSpPr>
          <p:spPr bwMode="auto">
            <a:xfrm>
              <a:off x="2856"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3155" name="Oval 1123"/>
            <p:cNvSpPr>
              <a:spLocks noChangeAspect="1" noChangeArrowheads="1"/>
            </p:cNvSpPr>
            <p:nvPr/>
          </p:nvSpPr>
          <p:spPr bwMode="auto">
            <a:xfrm>
              <a:off x="3008"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3156" name="Oval 1124"/>
            <p:cNvSpPr>
              <a:spLocks noChangeAspect="1" noChangeArrowheads="1"/>
            </p:cNvSpPr>
            <p:nvPr/>
          </p:nvSpPr>
          <p:spPr bwMode="auto">
            <a:xfrm>
              <a:off x="3160"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3157" name="Oval 1125"/>
            <p:cNvSpPr>
              <a:spLocks noChangeAspect="1" noChangeArrowheads="1"/>
            </p:cNvSpPr>
            <p:nvPr/>
          </p:nvSpPr>
          <p:spPr bwMode="auto">
            <a:xfrm>
              <a:off x="3312"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grpSp>
      <p:sp>
        <p:nvSpPr>
          <p:cNvPr id="3123" name="Rectangle 1126"/>
          <p:cNvSpPr>
            <a:spLocks noChangeAspect="1" noChangeArrowheads="1"/>
          </p:cNvSpPr>
          <p:nvPr/>
        </p:nvSpPr>
        <p:spPr bwMode="auto">
          <a:xfrm>
            <a:off x="5105400" y="3033713"/>
            <a:ext cx="966788" cy="395287"/>
          </a:xfrm>
          <a:prstGeom prst="rect">
            <a:avLst/>
          </a:prstGeom>
          <a:solidFill>
            <a:srgbClr val="EAEAEA"/>
          </a:solidFill>
          <a:ln w="19050">
            <a:solidFill>
              <a:schemeClr val="tx1"/>
            </a:solidFill>
            <a:miter lim="800000"/>
            <a:headEnd/>
            <a:tailEnd/>
          </a:ln>
        </p:spPr>
        <p:txBody>
          <a:bodyPr wrap="none" anchor="ctr"/>
          <a:lstStyle/>
          <a:p>
            <a:endParaRPr lang="en-US" dirty="0"/>
          </a:p>
        </p:txBody>
      </p:sp>
      <p:grpSp>
        <p:nvGrpSpPr>
          <p:cNvPr id="3124" name="Group 1127"/>
          <p:cNvGrpSpPr>
            <a:grpSpLocks noChangeAspect="1"/>
          </p:cNvGrpSpPr>
          <p:nvPr/>
        </p:nvGrpSpPr>
        <p:grpSpPr bwMode="auto">
          <a:xfrm>
            <a:off x="5105400" y="1606550"/>
            <a:ext cx="639763" cy="1343025"/>
            <a:chOff x="2928" y="192"/>
            <a:chExt cx="720" cy="1512"/>
          </a:xfrm>
        </p:grpSpPr>
        <p:sp>
          <p:nvSpPr>
            <p:cNvPr id="3151" name="Rectangle 1128"/>
            <p:cNvSpPr>
              <a:spLocks noChangeAspect="1" noChangeArrowheads="1"/>
            </p:cNvSpPr>
            <p:nvPr/>
          </p:nvSpPr>
          <p:spPr bwMode="auto">
            <a:xfrm>
              <a:off x="3000" y="1344"/>
              <a:ext cx="576" cy="360"/>
            </a:xfrm>
            <a:prstGeom prst="rect">
              <a:avLst/>
            </a:prstGeom>
            <a:solidFill>
              <a:srgbClr val="C0C0C0"/>
            </a:solidFill>
            <a:ln w="19050">
              <a:solidFill>
                <a:schemeClr val="tx1"/>
              </a:solidFill>
              <a:miter lim="800000"/>
              <a:headEnd/>
              <a:tailEnd/>
            </a:ln>
          </p:spPr>
          <p:txBody>
            <a:bodyPr wrap="none" anchor="ctr"/>
            <a:lstStyle/>
            <a:p>
              <a:endParaRPr lang="en-US" dirty="0"/>
            </a:p>
          </p:txBody>
        </p:sp>
        <p:sp>
          <p:nvSpPr>
            <p:cNvPr id="3152" name="Rectangle 1129"/>
            <p:cNvSpPr>
              <a:spLocks noChangeAspect="1" noChangeArrowheads="1"/>
            </p:cNvSpPr>
            <p:nvPr/>
          </p:nvSpPr>
          <p:spPr bwMode="auto">
            <a:xfrm>
              <a:off x="3048" y="1056"/>
              <a:ext cx="480" cy="288"/>
            </a:xfrm>
            <a:prstGeom prst="rect">
              <a:avLst/>
            </a:prstGeom>
            <a:gradFill rotWithShape="0">
              <a:gsLst>
                <a:gs pos="0">
                  <a:srgbClr val="929292"/>
                </a:gs>
                <a:gs pos="50000">
                  <a:srgbClr val="C0C0C0"/>
                </a:gs>
                <a:gs pos="100000">
                  <a:srgbClr val="929292"/>
                </a:gs>
              </a:gsLst>
              <a:lin ang="0" scaled="1"/>
            </a:gradFill>
            <a:ln w="19050">
              <a:solidFill>
                <a:schemeClr val="tx1"/>
              </a:solidFill>
              <a:miter lim="800000"/>
              <a:headEnd/>
              <a:tailEnd/>
            </a:ln>
          </p:spPr>
          <p:txBody>
            <a:bodyPr wrap="none" anchor="ctr"/>
            <a:lstStyle/>
            <a:p>
              <a:endParaRPr lang="en-US" dirty="0"/>
            </a:p>
          </p:txBody>
        </p:sp>
        <p:sp>
          <p:nvSpPr>
            <p:cNvPr id="3153" name="Rectangle 1130"/>
            <p:cNvSpPr>
              <a:spLocks noChangeAspect="1" noChangeArrowheads="1"/>
            </p:cNvSpPr>
            <p:nvPr/>
          </p:nvSpPr>
          <p:spPr bwMode="auto">
            <a:xfrm>
              <a:off x="2928" y="192"/>
              <a:ext cx="720" cy="864"/>
            </a:xfrm>
            <a:prstGeom prst="rect">
              <a:avLst/>
            </a:prstGeom>
            <a:gradFill rotWithShape="0">
              <a:gsLst>
                <a:gs pos="0">
                  <a:srgbClr val="929292"/>
                </a:gs>
                <a:gs pos="50000">
                  <a:srgbClr val="C0C0C0"/>
                </a:gs>
                <a:gs pos="100000">
                  <a:srgbClr val="929292"/>
                </a:gs>
              </a:gsLst>
              <a:lin ang="0" scaled="1"/>
            </a:gradFill>
            <a:ln w="19050">
              <a:solidFill>
                <a:schemeClr val="tx1"/>
              </a:solidFill>
              <a:miter lim="800000"/>
              <a:headEnd/>
              <a:tailEnd/>
            </a:ln>
          </p:spPr>
          <p:txBody>
            <a:bodyPr wrap="none" anchor="ctr"/>
            <a:lstStyle/>
            <a:p>
              <a:endParaRPr lang="en-US" dirty="0"/>
            </a:p>
          </p:txBody>
        </p:sp>
      </p:grpSp>
      <p:grpSp>
        <p:nvGrpSpPr>
          <p:cNvPr id="3125" name="Group 1131"/>
          <p:cNvGrpSpPr>
            <a:grpSpLocks noChangeAspect="1"/>
          </p:cNvGrpSpPr>
          <p:nvPr/>
        </p:nvGrpSpPr>
        <p:grpSpPr bwMode="auto">
          <a:xfrm>
            <a:off x="5191125" y="2287588"/>
            <a:ext cx="468313" cy="44450"/>
            <a:chOff x="2856" y="960"/>
            <a:chExt cx="528" cy="48"/>
          </a:xfrm>
        </p:grpSpPr>
        <p:sp>
          <p:nvSpPr>
            <p:cNvPr id="3147" name="Oval 1132"/>
            <p:cNvSpPr>
              <a:spLocks noChangeAspect="1" noChangeArrowheads="1"/>
            </p:cNvSpPr>
            <p:nvPr/>
          </p:nvSpPr>
          <p:spPr bwMode="auto">
            <a:xfrm>
              <a:off x="2856"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3148" name="Oval 1133"/>
            <p:cNvSpPr>
              <a:spLocks noChangeAspect="1" noChangeArrowheads="1"/>
            </p:cNvSpPr>
            <p:nvPr/>
          </p:nvSpPr>
          <p:spPr bwMode="auto">
            <a:xfrm>
              <a:off x="3008"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3149" name="Oval 1134"/>
            <p:cNvSpPr>
              <a:spLocks noChangeAspect="1" noChangeArrowheads="1"/>
            </p:cNvSpPr>
            <p:nvPr/>
          </p:nvSpPr>
          <p:spPr bwMode="auto">
            <a:xfrm>
              <a:off x="3160"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3150" name="Oval 1135"/>
            <p:cNvSpPr>
              <a:spLocks noChangeAspect="1" noChangeArrowheads="1"/>
            </p:cNvSpPr>
            <p:nvPr/>
          </p:nvSpPr>
          <p:spPr bwMode="auto">
            <a:xfrm>
              <a:off x="3312"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grpSp>
      <p:grpSp>
        <p:nvGrpSpPr>
          <p:cNvPr id="3126" name="Group 1136"/>
          <p:cNvGrpSpPr>
            <a:grpSpLocks noChangeAspect="1"/>
          </p:cNvGrpSpPr>
          <p:nvPr/>
        </p:nvGrpSpPr>
        <p:grpSpPr bwMode="auto">
          <a:xfrm>
            <a:off x="5191125" y="1657350"/>
            <a:ext cx="468313" cy="42863"/>
            <a:chOff x="2856" y="960"/>
            <a:chExt cx="528" cy="48"/>
          </a:xfrm>
        </p:grpSpPr>
        <p:sp>
          <p:nvSpPr>
            <p:cNvPr id="3143" name="Oval 1137"/>
            <p:cNvSpPr>
              <a:spLocks noChangeAspect="1" noChangeArrowheads="1"/>
            </p:cNvSpPr>
            <p:nvPr/>
          </p:nvSpPr>
          <p:spPr bwMode="auto">
            <a:xfrm>
              <a:off x="2856"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3144" name="Oval 1138"/>
            <p:cNvSpPr>
              <a:spLocks noChangeAspect="1" noChangeArrowheads="1"/>
            </p:cNvSpPr>
            <p:nvPr/>
          </p:nvSpPr>
          <p:spPr bwMode="auto">
            <a:xfrm>
              <a:off x="3008"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3145" name="Oval 1139"/>
            <p:cNvSpPr>
              <a:spLocks noChangeAspect="1" noChangeArrowheads="1"/>
            </p:cNvSpPr>
            <p:nvPr/>
          </p:nvSpPr>
          <p:spPr bwMode="auto">
            <a:xfrm>
              <a:off x="3160"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3146" name="Oval 1140"/>
            <p:cNvSpPr>
              <a:spLocks noChangeAspect="1" noChangeArrowheads="1"/>
            </p:cNvSpPr>
            <p:nvPr/>
          </p:nvSpPr>
          <p:spPr bwMode="auto">
            <a:xfrm>
              <a:off x="3312"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grpSp>
      <p:grpSp>
        <p:nvGrpSpPr>
          <p:cNvPr id="3127" name="Group 1141"/>
          <p:cNvGrpSpPr>
            <a:grpSpLocks noChangeAspect="1"/>
          </p:cNvGrpSpPr>
          <p:nvPr/>
        </p:nvGrpSpPr>
        <p:grpSpPr bwMode="auto">
          <a:xfrm flipV="1">
            <a:off x="5497513" y="3519488"/>
            <a:ext cx="639762" cy="1343025"/>
            <a:chOff x="2928" y="192"/>
            <a:chExt cx="720" cy="1512"/>
          </a:xfrm>
        </p:grpSpPr>
        <p:sp>
          <p:nvSpPr>
            <p:cNvPr id="3140" name="Rectangle 1142"/>
            <p:cNvSpPr>
              <a:spLocks noChangeAspect="1" noChangeArrowheads="1"/>
            </p:cNvSpPr>
            <p:nvPr/>
          </p:nvSpPr>
          <p:spPr bwMode="auto">
            <a:xfrm>
              <a:off x="3000" y="1344"/>
              <a:ext cx="576" cy="360"/>
            </a:xfrm>
            <a:prstGeom prst="rect">
              <a:avLst/>
            </a:prstGeom>
            <a:solidFill>
              <a:srgbClr val="C0C0C0"/>
            </a:solidFill>
            <a:ln w="19050">
              <a:solidFill>
                <a:schemeClr val="tx1"/>
              </a:solidFill>
              <a:miter lim="800000"/>
              <a:headEnd/>
              <a:tailEnd/>
            </a:ln>
          </p:spPr>
          <p:txBody>
            <a:bodyPr wrap="none" anchor="ctr"/>
            <a:lstStyle/>
            <a:p>
              <a:endParaRPr lang="en-US" dirty="0"/>
            </a:p>
          </p:txBody>
        </p:sp>
        <p:sp>
          <p:nvSpPr>
            <p:cNvPr id="3141" name="Rectangle 1143"/>
            <p:cNvSpPr>
              <a:spLocks noChangeAspect="1" noChangeArrowheads="1"/>
            </p:cNvSpPr>
            <p:nvPr/>
          </p:nvSpPr>
          <p:spPr bwMode="auto">
            <a:xfrm>
              <a:off x="3048" y="1056"/>
              <a:ext cx="480" cy="288"/>
            </a:xfrm>
            <a:prstGeom prst="rect">
              <a:avLst/>
            </a:prstGeom>
            <a:gradFill rotWithShape="0">
              <a:gsLst>
                <a:gs pos="0">
                  <a:srgbClr val="929292"/>
                </a:gs>
                <a:gs pos="50000">
                  <a:srgbClr val="C0C0C0"/>
                </a:gs>
                <a:gs pos="100000">
                  <a:srgbClr val="929292"/>
                </a:gs>
              </a:gsLst>
              <a:lin ang="0" scaled="1"/>
            </a:gradFill>
            <a:ln w="19050">
              <a:solidFill>
                <a:schemeClr val="tx1"/>
              </a:solidFill>
              <a:miter lim="800000"/>
              <a:headEnd/>
              <a:tailEnd/>
            </a:ln>
          </p:spPr>
          <p:txBody>
            <a:bodyPr wrap="none" anchor="ctr"/>
            <a:lstStyle/>
            <a:p>
              <a:endParaRPr lang="en-US" dirty="0"/>
            </a:p>
          </p:txBody>
        </p:sp>
        <p:sp>
          <p:nvSpPr>
            <p:cNvPr id="3142" name="Rectangle 1144"/>
            <p:cNvSpPr>
              <a:spLocks noChangeAspect="1" noChangeArrowheads="1"/>
            </p:cNvSpPr>
            <p:nvPr/>
          </p:nvSpPr>
          <p:spPr bwMode="auto">
            <a:xfrm>
              <a:off x="2928" y="192"/>
              <a:ext cx="720" cy="864"/>
            </a:xfrm>
            <a:prstGeom prst="rect">
              <a:avLst/>
            </a:prstGeom>
            <a:gradFill rotWithShape="0">
              <a:gsLst>
                <a:gs pos="0">
                  <a:srgbClr val="929292"/>
                </a:gs>
                <a:gs pos="50000">
                  <a:srgbClr val="C0C0C0"/>
                </a:gs>
                <a:gs pos="100000">
                  <a:srgbClr val="929292"/>
                </a:gs>
              </a:gsLst>
              <a:lin ang="0" scaled="1"/>
            </a:gradFill>
            <a:ln w="19050">
              <a:solidFill>
                <a:schemeClr val="tx1"/>
              </a:solidFill>
              <a:miter lim="800000"/>
              <a:headEnd/>
              <a:tailEnd/>
            </a:ln>
          </p:spPr>
          <p:txBody>
            <a:bodyPr wrap="none" anchor="ctr"/>
            <a:lstStyle/>
            <a:p>
              <a:endParaRPr lang="en-US" dirty="0"/>
            </a:p>
          </p:txBody>
        </p:sp>
      </p:grpSp>
      <p:grpSp>
        <p:nvGrpSpPr>
          <p:cNvPr id="3128" name="Group 1145"/>
          <p:cNvGrpSpPr>
            <a:grpSpLocks noChangeAspect="1"/>
          </p:cNvGrpSpPr>
          <p:nvPr/>
        </p:nvGrpSpPr>
        <p:grpSpPr bwMode="auto">
          <a:xfrm flipV="1">
            <a:off x="5581650" y="4137025"/>
            <a:ext cx="469900" cy="42863"/>
            <a:chOff x="2856" y="960"/>
            <a:chExt cx="528" cy="48"/>
          </a:xfrm>
        </p:grpSpPr>
        <p:sp>
          <p:nvSpPr>
            <p:cNvPr id="3136" name="Oval 1146"/>
            <p:cNvSpPr>
              <a:spLocks noChangeAspect="1" noChangeArrowheads="1"/>
            </p:cNvSpPr>
            <p:nvPr/>
          </p:nvSpPr>
          <p:spPr bwMode="auto">
            <a:xfrm>
              <a:off x="2856"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3137" name="Oval 1147"/>
            <p:cNvSpPr>
              <a:spLocks noChangeAspect="1" noChangeArrowheads="1"/>
            </p:cNvSpPr>
            <p:nvPr/>
          </p:nvSpPr>
          <p:spPr bwMode="auto">
            <a:xfrm>
              <a:off x="3008"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3138" name="Oval 1148"/>
            <p:cNvSpPr>
              <a:spLocks noChangeAspect="1" noChangeArrowheads="1"/>
            </p:cNvSpPr>
            <p:nvPr/>
          </p:nvSpPr>
          <p:spPr bwMode="auto">
            <a:xfrm>
              <a:off x="3160"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3139" name="Oval 1149"/>
            <p:cNvSpPr>
              <a:spLocks noChangeAspect="1" noChangeArrowheads="1"/>
            </p:cNvSpPr>
            <p:nvPr/>
          </p:nvSpPr>
          <p:spPr bwMode="auto">
            <a:xfrm>
              <a:off x="3312"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grpSp>
      <p:grpSp>
        <p:nvGrpSpPr>
          <p:cNvPr id="3129" name="Group 1150"/>
          <p:cNvGrpSpPr>
            <a:grpSpLocks noChangeAspect="1"/>
          </p:cNvGrpSpPr>
          <p:nvPr/>
        </p:nvGrpSpPr>
        <p:grpSpPr bwMode="auto">
          <a:xfrm flipV="1">
            <a:off x="5581650" y="4776788"/>
            <a:ext cx="469900" cy="42862"/>
            <a:chOff x="2856" y="960"/>
            <a:chExt cx="528" cy="48"/>
          </a:xfrm>
        </p:grpSpPr>
        <p:sp>
          <p:nvSpPr>
            <p:cNvPr id="3132" name="Oval 1151"/>
            <p:cNvSpPr>
              <a:spLocks noChangeAspect="1" noChangeArrowheads="1"/>
            </p:cNvSpPr>
            <p:nvPr/>
          </p:nvSpPr>
          <p:spPr bwMode="auto">
            <a:xfrm>
              <a:off x="2856"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3133" name="Oval 1152"/>
            <p:cNvSpPr>
              <a:spLocks noChangeAspect="1" noChangeArrowheads="1"/>
            </p:cNvSpPr>
            <p:nvPr/>
          </p:nvSpPr>
          <p:spPr bwMode="auto">
            <a:xfrm>
              <a:off x="3008"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3134" name="Oval 1153"/>
            <p:cNvSpPr>
              <a:spLocks noChangeAspect="1" noChangeArrowheads="1"/>
            </p:cNvSpPr>
            <p:nvPr/>
          </p:nvSpPr>
          <p:spPr bwMode="auto">
            <a:xfrm>
              <a:off x="3160"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sp>
          <p:nvSpPr>
            <p:cNvPr id="3135" name="Oval 1154"/>
            <p:cNvSpPr>
              <a:spLocks noChangeAspect="1" noChangeArrowheads="1"/>
            </p:cNvSpPr>
            <p:nvPr/>
          </p:nvSpPr>
          <p:spPr bwMode="auto">
            <a:xfrm>
              <a:off x="3312" y="960"/>
              <a:ext cx="72" cy="48"/>
            </a:xfrm>
            <a:prstGeom prst="ellipse">
              <a:avLst/>
            </a:prstGeom>
            <a:solidFill>
              <a:schemeClr val="accent1"/>
            </a:solidFill>
            <a:ln w="12700">
              <a:solidFill>
                <a:schemeClr val="tx1"/>
              </a:solidFill>
              <a:round/>
              <a:headEnd/>
              <a:tailEnd/>
            </a:ln>
          </p:spPr>
          <p:txBody>
            <a:bodyPr wrap="none" anchor="ctr"/>
            <a:lstStyle/>
            <a:p>
              <a:endParaRPr lang="en-US" dirty="0"/>
            </a:p>
          </p:txBody>
        </p:sp>
      </p:grpSp>
      <p:sp>
        <p:nvSpPr>
          <p:cNvPr id="3131" name="Rectangle 1156"/>
          <p:cNvSpPr>
            <a:spLocks noChangeArrowheads="1"/>
          </p:cNvSpPr>
          <p:nvPr/>
        </p:nvSpPr>
        <p:spPr bwMode="auto">
          <a:xfrm>
            <a:off x="1143000" y="5105400"/>
            <a:ext cx="6938963" cy="1006475"/>
          </a:xfrm>
          <a:prstGeom prst="rect">
            <a:avLst/>
          </a:prstGeom>
          <a:noFill/>
          <a:ln w="9525">
            <a:noFill/>
            <a:miter lim="800000"/>
            <a:headEnd/>
            <a:tailEnd/>
          </a:ln>
        </p:spPr>
        <p:txBody>
          <a:bodyPr wrap="none">
            <a:spAutoFit/>
          </a:bodyPr>
          <a:lstStyle/>
          <a:p>
            <a:pPr>
              <a:buClr>
                <a:srgbClr val="F04510"/>
              </a:buClr>
              <a:buFont typeface="Wingdings" pitchFamily="2" charset="2"/>
              <a:buChar char="ü"/>
            </a:pPr>
            <a:r>
              <a:rPr lang="en-US" sz="2000" dirty="0">
                <a:solidFill>
                  <a:schemeClr val="accent2"/>
                </a:solidFill>
                <a:latin typeface="Arial" charset="0"/>
              </a:rPr>
              <a:t> Maintenance Cost are 3.5 X that of centrifugal equipment.</a:t>
            </a:r>
          </a:p>
          <a:p>
            <a:pPr>
              <a:buClr>
                <a:srgbClr val="F04510"/>
              </a:buClr>
              <a:buFont typeface="Wingdings" pitchFamily="2" charset="2"/>
              <a:buChar char="ü"/>
            </a:pPr>
            <a:r>
              <a:rPr lang="en-US" sz="2000" dirty="0">
                <a:solidFill>
                  <a:schemeClr val="accent2"/>
                </a:solidFill>
                <a:latin typeface="Arial" charset="0"/>
              </a:rPr>
              <a:t> Condition Monitoring can achieve substantial savings in </a:t>
            </a:r>
          </a:p>
          <a:p>
            <a:pPr>
              <a:buClr>
                <a:srgbClr val="F04510"/>
              </a:buClr>
              <a:buFont typeface="Wingdings" pitchFamily="2" charset="2"/>
              <a:buNone/>
            </a:pPr>
            <a:r>
              <a:rPr lang="en-US" sz="2000" dirty="0">
                <a:solidFill>
                  <a:schemeClr val="accent2"/>
                </a:solidFill>
                <a:latin typeface="Arial" charset="0"/>
              </a:rPr>
              <a:t>    maintenance cost and in increased run time.</a:t>
            </a:r>
          </a:p>
        </p:txBody>
      </p:sp>
      <p:sp>
        <p:nvSpPr>
          <p:cNvPr id="126" name="Title 125"/>
          <p:cNvSpPr>
            <a:spLocks noGrp="1"/>
          </p:cNvSpPr>
          <p:nvPr>
            <p:ph type="title"/>
          </p:nvPr>
        </p:nvSpPr>
        <p:spPr/>
        <p:txBody>
          <a:bodyPr/>
          <a:lstStyle/>
          <a:p>
            <a:r>
              <a:rPr lang="en-US" dirty="0" smtClean="0">
                <a:solidFill>
                  <a:schemeClr val="accent2"/>
                </a:solidFill>
                <a:latin typeface="Arial" charset="0"/>
              </a:rPr>
              <a:t>Reciprocating Compressor Application</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l="100000" t="100000"/>
          </a:path>
        </a:gradFill>
        <a:effectLst/>
      </p:bgPr>
    </p:bg>
    <p:spTree>
      <p:nvGrpSpPr>
        <p:cNvPr id="1" name=""/>
        <p:cNvGrpSpPr/>
        <p:nvPr/>
      </p:nvGrpSpPr>
      <p:grpSpPr>
        <a:xfrm>
          <a:off x="0" y="0"/>
          <a:ext cx="0" cy="0"/>
          <a:chOff x="0" y="0"/>
          <a:chExt cx="0" cy="0"/>
        </a:xfrm>
      </p:grpSpPr>
      <p:pic>
        <p:nvPicPr>
          <p:cNvPr id="3" name="Picture 2" descr="screen2.png"/>
          <p:cNvPicPr>
            <a:picLocks noChangeAspect="1"/>
          </p:cNvPicPr>
          <p:nvPr/>
        </p:nvPicPr>
        <p:blipFill>
          <a:blip r:embed="rId3" cstate="print"/>
          <a:stretch>
            <a:fillRect/>
          </a:stretch>
        </p:blipFill>
        <p:spPr>
          <a:xfrm>
            <a:off x="752475" y="561975"/>
            <a:ext cx="7639050" cy="5734050"/>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l="100000" t="100000"/>
          </a:path>
        </a:gra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2952" y="562333"/>
            <a:ext cx="7638096" cy="5733334"/>
          </a:xfrm>
          <a:prstGeom prst="rect">
            <a:avLst/>
          </a:prstGeom>
        </p:spPr>
      </p:pic>
    </p:spTree>
    <p:extLst>
      <p:ext uri="{BB962C8B-B14F-4D97-AF65-F5344CB8AC3E}">
        <p14:creationId xmlns:p14="http://schemas.microsoft.com/office/powerpoint/2010/main" val="18902215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l="100000" t="100000"/>
          </a:path>
        </a:gradFill>
        <a:effectLst/>
      </p:bgPr>
    </p:bg>
    <p:spTree>
      <p:nvGrpSpPr>
        <p:cNvPr id="1" name=""/>
        <p:cNvGrpSpPr/>
        <p:nvPr/>
      </p:nvGrpSpPr>
      <p:grpSpPr>
        <a:xfrm>
          <a:off x="0" y="0"/>
          <a:ext cx="0" cy="0"/>
          <a:chOff x="0" y="0"/>
          <a:chExt cx="0" cy="0"/>
        </a:xfrm>
      </p:grpSpPr>
      <p:pic>
        <p:nvPicPr>
          <p:cNvPr id="3" name="Picture 2" descr="screen3.png"/>
          <p:cNvPicPr>
            <a:picLocks noChangeAspect="1"/>
          </p:cNvPicPr>
          <p:nvPr/>
        </p:nvPicPr>
        <p:blipFill>
          <a:blip r:embed="rId3" cstate="print"/>
          <a:stretch>
            <a:fillRect/>
          </a:stretch>
        </p:blipFill>
        <p:spPr>
          <a:xfrm>
            <a:off x="752475" y="561975"/>
            <a:ext cx="7639050" cy="5734050"/>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l="100000" t="100000"/>
          </a:path>
        </a:gradFill>
        <a:effectLst/>
      </p:bgPr>
    </p:bg>
    <p:spTree>
      <p:nvGrpSpPr>
        <p:cNvPr id="1" name=""/>
        <p:cNvGrpSpPr/>
        <p:nvPr/>
      </p:nvGrpSpPr>
      <p:grpSpPr>
        <a:xfrm>
          <a:off x="0" y="0"/>
          <a:ext cx="0" cy="0"/>
          <a:chOff x="0" y="0"/>
          <a:chExt cx="0" cy="0"/>
        </a:xfrm>
      </p:grpSpPr>
      <p:pic>
        <p:nvPicPr>
          <p:cNvPr id="4" name="Picture 3" descr="screen4.png"/>
          <p:cNvPicPr>
            <a:picLocks noChangeAspect="1"/>
          </p:cNvPicPr>
          <p:nvPr/>
        </p:nvPicPr>
        <p:blipFill>
          <a:blip r:embed="rId3" cstate="print"/>
          <a:stretch>
            <a:fillRect/>
          </a:stretch>
        </p:blipFill>
        <p:spPr>
          <a:xfrm>
            <a:off x="752475" y="561975"/>
            <a:ext cx="7639050" cy="5734050"/>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l="100000" t="100000"/>
          </a:path>
        </a:gradFill>
        <a:effectLst/>
      </p:bgPr>
    </p:bg>
    <p:spTree>
      <p:nvGrpSpPr>
        <p:cNvPr id="1" name=""/>
        <p:cNvGrpSpPr/>
        <p:nvPr/>
      </p:nvGrpSpPr>
      <p:grpSpPr>
        <a:xfrm>
          <a:off x="0" y="0"/>
          <a:ext cx="0" cy="0"/>
          <a:chOff x="0" y="0"/>
          <a:chExt cx="0" cy="0"/>
        </a:xfrm>
      </p:grpSpPr>
      <p:pic>
        <p:nvPicPr>
          <p:cNvPr id="4" name="Picture 3" descr="screen5.png"/>
          <p:cNvPicPr>
            <a:picLocks noChangeAspect="1"/>
          </p:cNvPicPr>
          <p:nvPr/>
        </p:nvPicPr>
        <p:blipFill>
          <a:blip r:embed="rId3" cstate="print"/>
          <a:stretch>
            <a:fillRect/>
          </a:stretch>
        </p:blipFill>
        <p:spPr>
          <a:xfrm>
            <a:off x="752475" y="561975"/>
            <a:ext cx="7639050" cy="5734050"/>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l="100000" t="100000"/>
          </a:path>
        </a:gradFill>
        <a:effectLst/>
      </p:bgPr>
    </p:bg>
    <p:spTree>
      <p:nvGrpSpPr>
        <p:cNvPr id="1" name=""/>
        <p:cNvGrpSpPr/>
        <p:nvPr/>
      </p:nvGrpSpPr>
      <p:grpSpPr>
        <a:xfrm>
          <a:off x="0" y="0"/>
          <a:ext cx="0" cy="0"/>
          <a:chOff x="0" y="0"/>
          <a:chExt cx="0" cy="0"/>
        </a:xfrm>
      </p:grpSpPr>
      <p:pic>
        <p:nvPicPr>
          <p:cNvPr id="4" name="Picture 3" descr="screen6.png"/>
          <p:cNvPicPr>
            <a:picLocks noChangeAspect="1"/>
          </p:cNvPicPr>
          <p:nvPr/>
        </p:nvPicPr>
        <p:blipFill>
          <a:blip r:embed="rId3" cstate="print"/>
          <a:stretch>
            <a:fillRect/>
          </a:stretch>
        </p:blipFill>
        <p:spPr>
          <a:xfrm>
            <a:off x="752475" y="561975"/>
            <a:ext cx="7639050" cy="5734050"/>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l="100000" t="100000"/>
          </a:path>
        </a:gradFill>
        <a:effectLst/>
      </p:bgPr>
    </p:bg>
    <p:spTree>
      <p:nvGrpSpPr>
        <p:cNvPr id="1" name=""/>
        <p:cNvGrpSpPr/>
        <p:nvPr/>
      </p:nvGrpSpPr>
      <p:grpSpPr>
        <a:xfrm>
          <a:off x="0" y="0"/>
          <a:ext cx="0" cy="0"/>
          <a:chOff x="0" y="0"/>
          <a:chExt cx="0" cy="0"/>
        </a:xfrm>
      </p:grpSpPr>
      <p:pic>
        <p:nvPicPr>
          <p:cNvPr id="5" name="Picture 4" descr="screen7.png"/>
          <p:cNvPicPr>
            <a:picLocks noChangeAspect="1"/>
          </p:cNvPicPr>
          <p:nvPr/>
        </p:nvPicPr>
        <p:blipFill>
          <a:blip r:embed="rId3" cstate="print"/>
          <a:stretch>
            <a:fillRect/>
          </a:stretch>
        </p:blipFill>
        <p:spPr>
          <a:xfrm>
            <a:off x="752475" y="561975"/>
            <a:ext cx="7639050" cy="5734050"/>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l="100000" t="100000"/>
          </a:path>
        </a:gradFill>
        <a:effectLst/>
      </p:bgPr>
    </p:bg>
    <p:spTree>
      <p:nvGrpSpPr>
        <p:cNvPr id="1" name=""/>
        <p:cNvGrpSpPr/>
        <p:nvPr/>
      </p:nvGrpSpPr>
      <p:grpSpPr>
        <a:xfrm>
          <a:off x="0" y="0"/>
          <a:ext cx="0" cy="0"/>
          <a:chOff x="0" y="0"/>
          <a:chExt cx="0" cy="0"/>
        </a:xfrm>
      </p:grpSpPr>
      <p:pic>
        <p:nvPicPr>
          <p:cNvPr id="4" name="Picture 3" descr="screen8.png"/>
          <p:cNvPicPr>
            <a:picLocks noChangeAspect="1"/>
          </p:cNvPicPr>
          <p:nvPr/>
        </p:nvPicPr>
        <p:blipFill>
          <a:blip r:embed="rId3" cstate="print"/>
          <a:stretch>
            <a:fillRect/>
          </a:stretch>
        </p:blipFill>
        <p:spPr>
          <a:xfrm>
            <a:off x="752475" y="561975"/>
            <a:ext cx="7639050" cy="5734050"/>
          </a:xfrm>
          <a:prstGeom prst="rect">
            <a:avLst/>
          </a:prstGeo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l="100000" t="100000"/>
          </a:path>
        </a:gradFill>
        <a:effectLst/>
      </p:bgPr>
    </p:bg>
    <p:spTree>
      <p:nvGrpSpPr>
        <p:cNvPr id="1" name=""/>
        <p:cNvGrpSpPr/>
        <p:nvPr/>
      </p:nvGrpSpPr>
      <p:grpSpPr>
        <a:xfrm>
          <a:off x="0" y="0"/>
          <a:ext cx="0" cy="0"/>
          <a:chOff x="0" y="0"/>
          <a:chExt cx="0" cy="0"/>
        </a:xfrm>
      </p:grpSpPr>
      <p:pic>
        <p:nvPicPr>
          <p:cNvPr id="4" name="Picture 3" descr="screen9.png"/>
          <p:cNvPicPr>
            <a:picLocks noChangeAspect="1"/>
          </p:cNvPicPr>
          <p:nvPr/>
        </p:nvPicPr>
        <p:blipFill>
          <a:blip r:embed="rId3" cstate="print"/>
          <a:stretch>
            <a:fillRect/>
          </a:stretch>
        </p:blipFill>
        <p:spPr>
          <a:xfrm>
            <a:off x="752475" y="561975"/>
            <a:ext cx="7639050" cy="5734050"/>
          </a:xfrm>
          <a:prstGeom prst="rect">
            <a:avLst/>
          </a:prstGeo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l="100000" t="100000"/>
          </a:path>
        </a:gradFill>
        <a:effectLst/>
      </p:bgPr>
    </p:bg>
    <p:spTree>
      <p:nvGrpSpPr>
        <p:cNvPr id="1" name=""/>
        <p:cNvGrpSpPr/>
        <p:nvPr/>
      </p:nvGrpSpPr>
      <p:grpSpPr>
        <a:xfrm>
          <a:off x="0" y="0"/>
          <a:ext cx="0" cy="0"/>
          <a:chOff x="0" y="0"/>
          <a:chExt cx="0" cy="0"/>
        </a:xfrm>
      </p:grpSpPr>
      <p:pic>
        <p:nvPicPr>
          <p:cNvPr id="4" name="Picture 3" descr="screen10.png"/>
          <p:cNvPicPr>
            <a:picLocks noChangeAspect="1"/>
          </p:cNvPicPr>
          <p:nvPr/>
        </p:nvPicPr>
        <p:blipFill>
          <a:blip r:embed="rId3" cstate="print"/>
          <a:stretch>
            <a:fillRect/>
          </a:stretch>
        </p:blipFill>
        <p:spPr>
          <a:xfrm>
            <a:off x="752475" y="561975"/>
            <a:ext cx="7639050" cy="573405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133"/>
          <p:cNvSpPr txBox="1">
            <a:spLocks noChangeArrowheads="1"/>
          </p:cNvSpPr>
          <p:nvPr/>
        </p:nvSpPr>
        <p:spPr bwMode="auto">
          <a:xfrm>
            <a:off x="2514600" y="1776948"/>
            <a:ext cx="4114800" cy="3785652"/>
          </a:xfrm>
          <a:prstGeom prst="rect">
            <a:avLst/>
          </a:prstGeom>
          <a:noFill/>
          <a:ln w="9525">
            <a:noFill/>
            <a:miter lim="800000"/>
            <a:headEnd/>
            <a:tailEnd/>
          </a:ln>
        </p:spPr>
        <p:txBody>
          <a:bodyPr wrap="square">
            <a:spAutoFit/>
          </a:bodyPr>
          <a:lstStyle/>
          <a:p>
            <a:pPr>
              <a:spcBef>
                <a:spcPct val="50000"/>
              </a:spcBef>
              <a:buClr>
                <a:srgbClr val="F04510"/>
              </a:buClr>
              <a:buFont typeface="Wingdings" pitchFamily="2" charset="2"/>
              <a:buChar char="ü"/>
            </a:pPr>
            <a:r>
              <a:rPr lang="en-US" dirty="0">
                <a:solidFill>
                  <a:srgbClr val="F04510"/>
                </a:solidFill>
              </a:rPr>
              <a:t> </a:t>
            </a:r>
            <a:r>
              <a:rPr lang="en-US" dirty="0">
                <a:solidFill>
                  <a:schemeClr val="accent2"/>
                </a:solidFill>
                <a:latin typeface="Arial" charset="0"/>
              </a:rPr>
              <a:t>Frame Vibration</a:t>
            </a:r>
          </a:p>
          <a:p>
            <a:pPr>
              <a:spcBef>
                <a:spcPct val="50000"/>
              </a:spcBef>
              <a:buClr>
                <a:srgbClr val="F04510"/>
              </a:buClr>
              <a:buFont typeface="Wingdings" pitchFamily="2" charset="2"/>
              <a:buChar char="ü"/>
            </a:pPr>
            <a:r>
              <a:rPr lang="en-US" dirty="0">
                <a:solidFill>
                  <a:schemeClr val="accent2"/>
                </a:solidFill>
                <a:latin typeface="Arial" charset="0"/>
              </a:rPr>
              <a:t> Crosshead Vibration</a:t>
            </a:r>
          </a:p>
          <a:p>
            <a:pPr>
              <a:spcBef>
                <a:spcPct val="50000"/>
              </a:spcBef>
              <a:buClr>
                <a:srgbClr val="F04510"/>
              </a:buClr>
              <a:buFont typeface="Wingdings" pitchFamily="2" charset="2"/>
              <a:buChar char="ü"/>
            </a:pPr>
            <a:r>
              <a:rPr lang="en-US" dirty="0">
                <a:solidFill>
                  <a:schemeClr val="accent2"/>
                </a:solidFill>
                <a:latin typeface="Arial" charset="0"/>
              </a:rPr>
              <a:t> Rod Drop</a:t>
            </a:r>
          </a:p>
          <a:p>
            <a:pPr>
              <a:spcBef>
                <a:spcPct val="50000"/>
              </a:spcBef>
              <a:buClr>
                <a:srgbClr val="F04510"/>
              </a:buClr>
              <a:buFont typeface="Wingdings" pitchFamily="2" charset="2"/>
              <a:buChar char="ü"/>
            </a:pPr>
            <a:r>
              <a:rPr lang="en-US" dirty="0">
                <a:solidFill>
                  <a:schemeClr val="accent2"/>
                </a:solidFill>
                <a:latin typeface="Arial" charset="0"/>
              </a:rPr>
              <a:t> Rod Run-Out</a:t>
            </a:r>
          </a:p>
          <a:p>
            <a:pPr>
              <a:spcBef>
                <a:spcPct val="50000"/>
              </a:spcBef>
              <a:buClr>
                <a:srgbClr val="F04510"/>
              </a:buClr>
              <a:buFont typeface="Wingdings" pitchFamily="2" charset="2"/>
              <a:buChar char="ü"/>
            </a:pPr>
            <a:r>
              <a:rPr lang="en-US" dirty="0">
                <a:solidFill>
                  <a:schemeClr val="accent2"/>
                </a:solidFill>
                <a:latin typeface="Arial" charset="0"/>
              </a:rPr>
              <a:t> Main Bearing Vibration</a:t>
            </a:r>
          </a:p>
          <a:p>
            <a:pPr>
              <a:spcBef>
                <a:spcPct val="50000"/>
              </a:spcBef>
              <a:buClr>
                <a:srgbClr val="F04510"/>
              </a:buClr>
              <a:buFont typeface="Wingdings" pitchFamily="2" charset="2"/>
              <a:buChar char="ü"/>
            </a:pPr>
            <a:r>
              <a:rPr lang="en-US" dirty="0">
                <a:solidFill>
                  <a:schemeClr val="accent2"/>
                </a:solidFill>
                <a:latin typeface="Arial" charset="0"/>
              </a:rPr>
              <a:t> Valve Temperature</a:t>
            </a:r>
          </a:p>
          <a:p>
            <a:pPr>
              <a:spcBef>
                <a:spcPct val="50000"/>
              </a:spcBef>
              <a:buClr>
                <a:srgbClr val="F04510"/>
              </a:buClr>
              <a:buFont typeface="Wingdings" pitchFamily="2" charset="2"/>
              <a:buChar char="ü"/>
            </a:pPr>
            <a:r>
              <a:rPr lang="en-US" dirty="0">
                <a:solidFill>
                  <a:schemeClr val="accent2"/>
                </a:solidFill>
                <a:latin typeface="Arial" charset="0"/>
              </a:rPr>
              <a:t> Rod Loading</a:t>
            </a:r>
          </a:p>
        </p:txBody>
      </p:sp>
      <p:sp>
        <p:nvSpPr>
          <p:cNvPr id="5" name="Title 4"/>
          <p:cNvSpPr>
            <a:spLocks noGrp="1"/>
          </p:cNvSpPr>
          <p:nvPr>
            <p:ph type="title"/>
          </p:nvPr>
        </p:nvSpPr>
        <p:spPr/>
        <p:txBody>
          <a:bodyPr/>
          <a:lstStyle/>
          <a:p>
            <a:r>
              <a:rPr lang="en-US" dirty="0" smtClean="0">
                <a:solidFill>
                  <a:schemeClr val="accent2"/>
                </a:solidFill>
                <a:latin typeface="Arial" charset="0"/>
              </a:rPr>
              <a:t>Reciprocating Compressor </a:t>
            </a:r>
            <a:br>
              <a:rPr lang="en-US" dirty="0" smtClean="0">
                <a:solidFill>
                  <a:schemeClr val="accent2"/>
                </a:solidFill>
                <a:latin typeface="Arial" charset="0"/>
              </a:rPr>
            </a:br>
            <a:r>
              <a:rPr lang="en-US" dirty="0" smtClean="0">
                <a:solidFill>
                  <a:schemeClr val="accent2"/>
                </a:solidFill>
                <a:latin typeface="Arial" charset="0"/>
              </a:rPr>
              <a:t>Measurement Parameters:</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l="100000" t="100000"/>
          </a:path>
        </a:gradFill>
        <a:effectLst/>
      </p:bgPr>
    </p:bg>
    <p:spTree>
      <p:nvGrpSpPr>
        <p:cNvPr id="1" name=""/>
        <p:cNvGrpSpPr/>
        <p:nvPr/>
      </p:nvGrpSpPr>
      <p:grpSpPr>
        <a:xfrm>
          <a:off x="0" y="0"/>
          <a:ext cx="0" cy="0"/>
          <a:chOff x="0" y="0"/>
          <a:chExt cx="0" cy="0"/>
        </a:xfrm>
      </p:grpSpPr>
      <p:sp>
        <p:nvSpPr>
          <p:cNvPr id="30723" name="WordArt 13"/>
          <p:cNvSpPr>
            <a:spLocks noChangeArrowheads="1" noChangeShapeType="1" noTextEdit="1"/>
          </p:cNvSpPr>
          <p:nvPr/>
        </p:nvSpPr>
        <p:spPr bwMode="auto">
          <a:xfrm>
            <a:off x="2209800" y="2133600"/>
            <a:ext cx="4724400" cy="1085850"/>
          </a:xfrm>
          <a:prstGeom prst="rect">
            <a:avLst/>
          </a:prstGeom>
        </p:spPr>
        <p:txBody>
          <a:bodyPr wrap="none" fromWordArt="1">
            <a:prstTxWarp prst="textPlain">
              <a:avLst>
                <a:gd name="adj" fmla="val 50000"/>
              </a:avLst>
            </a:prstTxWarp>
          </a:bodyPr>
          <a:lstStyle/>
          <a:p>
            <a:pPr algn="ctr"/>
            <a:r>
              <a:rPr lang="en-US" sz="3600" i="1" kern="10" dirty="0">
                <a:ln w="9525">
                  <a:solidFill>
                    <a:srgbClr val="000000"/>
                  </a:solidFill>
                  <a:round/>
                  <a:headEnd/>
                  <a:tailEnd/>
                </a:ln>
                <a:effectLst>
                  <a:outerShdw dist="35921" dir="2700000" algn="ctr" rotWithShape="0">
                    <a:srgbClr val="808080"/>
                  </a:outerShdw>
                </a:effectLst>
                <a:latin typeface="EngraversGothic BT"/>
              </a:rPr>
              <a:t>Thank You</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5122" name="Rectangle 9"/>
          <p:cNvSpPr>
            <a:spLocks noChangeAspect="1" noChangeArrowheads="1"/>
          </p:cNvSpPr>
          <p:nvPr/>
        </p:nvSpPr>
        <p:spPr bwMode="auto">
          <a:xfrm>
            <a:off x="2009775" y="3781425"/>
            <a:ext cx="1149350" cy="852488"/>
          </a:xfrm>
          <a:prstGeom prst="rect">
            <a:avLst/>
          </a:prstGeom>
          <a:gradFill rotWithShape="0">
            <a:gsLst>
              <a:gs pos="0">
                <a:srgbClr val="005E76"/>
              </a:gs>
              <a:gs pos="50000">
                <a:srgbClr val="00CCFF"/>
              </a:gs>
              <a:gs pos="100000">
                <a:srgbClr val="005E76"/>
              </a:gs>
            </a:gsLst>
            <a:lin ang="5400000" scaled="1"/>
          </a:gradFill>
          <a:ln w="19050">
            <a:solidFill>
              <a:schemeClr val="tx1"/>
            </a:solidFill>
            <a:miter lim="800000"/>
            <a:headEnd/>
            <a:tailEnd/>
          </a:ln>
        </p:spPr>
        <p:txBody>
          <a:bodyPr wrap="none" anchor="ctr"/>
          <a:lstStyle/>
          <a:p>
            <a:endParaRPr lang="en-US"/>
          </a:p>
        </p:txBody>
      </p:sp>
      <p:sp>
        <p:nvSpPr>
          <p:cNvPr id="5123" name="Line 10"/>
          <p:cNvSpPr>
            <a:spLocks noChangeAspect="1" noChangeShapeType="1"/>
          </p:cNvSpPr>
          <p:nvPr/>
        </p:nvSpPr>
        <p:spPr bwMode="auto">
          <a:xfrm>
            <a:off x="2009775" y="3867150"/>
            <a:ext cx="1149350" cy="0"/>
          </a:xfrm>
          <a:prstGeom prst="line">
            <a:avLst/>
          </a:prstGeom>
          <a:noFill/>
          <a:ln w="19050">
            <a:solidFill>
              <a:schemeClr val="tx1"/>
            </a:solidFill>
            <a:round/>
            <a:headEnd/>
            <a:tailEnd/>
          </a:ln>
        </p:spPr>
        <p:txBody>
          <a:bodyPr wrap="none" anchor="ctr"/>
          <a:lstStyle/>
          <a:p>
            <a:endParaRPr lang="en-US"/>
          </a:p>
        </p:txBody>
      </p:sp>
      <p:sp>
        <p:nvSpPr>
          <p:cNvPr id="5124" name="Line 11"/>
          <p:cNvSpPr>
            <a:spLocks noChangeAspect="1" noChangeShapeType="1"/>
          </p:cNvSpPr>
          <p:nvPr/>
        </p:nvSpPr>
        <p:spPr bwMode="auto">
          <a:xfrm>
            <a:off x="2009775" y="3957638"/>
            <a:ext cx="1149350" cy="0"/>
          </a:xfrm>
          <a:prstGeom prst="line">
            <a:avLst/>
          </a:prstGeom>
          <a:noFill/>
          <a:ln w="19050">
            <a:solidFill>
              <a:schemeClr val="tx1"/>
            </a:solidFill>
            <a:round/>
            <a:headEnd/>
            <a:tailEnd/>
          </a:ln>
        </p:spPr>
        <p:txBody>
          <a:bodyPr wrap="none" anchor="ctr"/>
          <a:lstStyle/>
          <a:p>
            <a:endParaRPr lang="en-US"/>
          </a:p>
        </p:txBody>
      </p:sp>
      <p:sp>
        <p:nvSpPr>
          <p:cNvPr id="5125" name="Line 12"/>
          <p:cNvSpPr>
            <a:spLocks noChangeAspect="1" noChangeShapeType="1"/>
          </p:cNvSpPr>
          <p:nvPr/>
        </p:nvSpPr>
        <p:spPr bwMode="auto">
          <a:xfrm>
            <a:off x="2009775" y="4048125"/>
            <a:ext cx="1149350" cy="0"/>
          </a:xfrm>
          <a:prstGeom prst="line">
            <a:avLst/>
          </a:prstGeom>
          <a:noFill/>
          <a:ln w="19050">
            <a:solidFill>
              <a:schemeClr val="tx1"/>
            </a:solidFill>
            <a:round/>
            <a:headEnd/>
            <a:tailEnd/>
          </a:ln>
        </p:spPr>
        <p:txBody>
          <a:bodyPr wrap="none" anchor="ctr"/>
          <a:lstStyle/>
          <a:p>
            <a:endParaRPr lang="en-US"/>
          </a:p>
        </p:txBody>
      </p:sp>
      <p:sp>
        <p:nvSpPr>
          <p:cNvPr id="5126" name="Line 13"/>
          <p:cNvSpPr>
            <a:spLocks noChangeAspect="1" noChangeShapeType="1"/>
          </p:cNvSpPr>
          <p:nvPr/>
        </p:nvSpPr>
        <p:spPr bwMode="auto">
          <a:xfrm>
            <a:off x="2009775" y="4138613"/>
            <a:ext cx="1149350" cy="0"/>
          </a:xfrm>
          <a:prstGeom prst="line">
            <a:avLst/>
          </a:prstGeom>
          <a:noFill/>
          <a:ln w="19050">
            <a:solidFill>
              <a:schemeClr val="tx1"/>
            </a:solidFill>
            <a:round/>
            <a:headEnd/>
            <a:tailEnd/>
          </a:ln>
        </p:spPr>
        <p:txBody>
          <a:bodyPr wrap="none" anchor="ctr"/>
          <a:lstStyle/>
          <a:p>
            <a:endParaRPr lang="en-US"/>
          </a:p>
        </p:txBody>
      </p:sp>
      <p:sp>
        <p:nvSpPr>
          <p:cNvPr id="5127" name="Line 14"/>
          <p:cNvSpPr>
            <a:spLocks noChangeAspect="1" noChangeShapeType="1"/>
          </p:cNvSpPr>
          <p:nvPr/>
        </p:nvSpPr>
        <p:spPr bwMode="auto">
          <a:xfrm>
            <a:off x="2009775" y="4229100"/>
            <a:ext cx="1149350" cy="0"/>
          </a:xfrm>
          <a:prstGeom prst="line">
            <a:avLst/>
          </a:prstGeom>
          <a:noFill/>
          <a:ln w="19050">
            <a:solidFill>
              <a:schemeClr val="tx1"/>
            </a:solidFill>
            <a:round/>
            <a:headEnd/>
            <a:tailEnd/>
          </a:ln>
        </p:spPr>
        <p:txBody>
          <a:bodyPr wrap="none" anchor="ctr"/>
          <a:lstStyle/>
          <a:p>
            <a:endParaRPr lang="en-US"/>
          </a:p>
        </p:txBody>
      </p:sp>
      <p:sp>
        <p:nvSpPr>
          <p:cNvPr id="5128" name="Line 15"/>
          <p:cNvSpPr>
            <a:spLocks noChangeAspect="1" noChangeShapeType="1"/>
          </p:cNvSpPr>
          <p:nvPr/>
        </p:nvSpPr>
        <p:spPr bwMode="auto">
          <a:xfrm>
            <a:off x="2009775" y="4319588"/>
            <a:ext cx="1149350" cy="0"/>
          </a:xfrm>
          <a:prstGeom prst="line">
            <a:avLst/>
          </a:prstGeom>
          <a:noFill/>
          <a:ln w="19050">
            <a:solidFill>
              <a:schemeClr val="tx1"/>
            </a:solidFill>
            <a:round/>
            <a:headEnd/>
            <a:tailEnd/>
          </a:ln>
        </p:spPr>
        <p:txBody>
          <a:bodyPr wrap="none" anchor="ctr"/>
          <a:lstStyle/>
          <a:p>
            <a:endParaRPr lang="en-US"/>
          </a:p>
        </p:txBody>
      </p:sp>
      <p:sp>
        <p:nvSpPr>
          <p:cNvPr id="5129" name="Line 16"/>
          <p:cNvSpPr>
            <a:spLocks noChangeAspect="1" noChangeShapeType="1"/>
          </p:cNvSpPr>
          <p:nvPr/>
        </p:nvSpPr>
        <p:spPr bwMode="auto">
          <a:xfrm>
            <a:off x="2009775" y="4410075"/>
            <a:ext cx="1149350" cy="0"/>
          </a:xfrm>
          <a:prstGeom prst="line">
            <a:avLst/>
          </a:prstGeom>
          <a:noFill/>
          <a:ln w="19050">
            <a:solidFill>
              <a:schemeClr val="tx1"/>
            </a:solidFill>
            <a:round/>
            <a:headEnd/>
            <a:tailEnd/>
          </a:ln>
        </p:spPr>
        <p:txBody>
          <a:bodyPr wrap="none" anchor="ctr"/>
          <a:lstStyle/>
          <a:p>
            <a:endParaRPr lang="en-US"/>
          </a:p>
        </p:txBody>
      </p:sp>
      <p:sp>
        <p:nvSpPr>
          <p:cNvPr id="5130" name="Line 17"/>
          <p:cNvSpPr>
            <a:spLocks noChangeAspect="1" noChangeShapeType="1"/>
          </p:cNvSpPr>
          <p:nvPr/>
        </p:nvSpPr>
        <p:spPr bwMode="auto">
          <a:xfrm>
            <a:off x="2009775" y="4500563"/>
            <a:ext cx="1149350" cy="0"/>
          </a:xfrm>
          <a:prstGeom prst="line">
            <a:avLst/>
          </a:prstGeom>
          <a:noFill/>
          <a:ln w="19050">
            <a:solidFill>
              <a:schemeClr val="tx1"/>
            </a:solidFill>
            <a:round/>
            <a:headEnd/>
            <a:tailEnd/>
          </a:ln>
        </p:spPr>
        <p:txBody>
          <a:bodyPr wrap="none" anchor="ctr"/>
          <a:lstStyle/>
          <a:p>
            <a:endParaRPr lang="en-US"/>
          </a:p>
        </p:txBody>
      </p:sp>
      <p:sp>
        <p:nvSpPr>
          <p:cNvPr id="5131" name="Line 18"/>
          <p:cNvSpPr>
            <a:spLocks noChangeAspect="1" noChangeShapeType="1"/>
          </p:cNvSpPr>
          <p:nvPr/>
        </p:nvSpPr>
        <p:spPr bwMode="auto">
          <a:xfrm>
            <a:off x="2009775" y="4591050"/>
            <a:ext cx="1149350" cy="0"/>
          </a:xfrm>
          <a:prstGeom prst="line">
            <a:avLst/>
          </a:prstGeom>
          <a:noFill/>
          <a:ln w="19050">
            <a:solidFill>
              <a:schemeClr val="tx1"/>
            </a:solidFill>
            <a:round/>
            <a:headEnd/>
            <a:tailEnd/>
          </a:ln>
        </p:spPr>
        <p:txBody>
          <a:bodyPr wrap="none" anchor="ctr"/>
          <a:lstStyle/>
          <a:p>
            <a:endParaRPr lang="en-US"/>
          </a:p>
        </p:txBody>
      </p:sp>
      <p:sp>
        <p:nvSpPr>
          <p:cNvPr id="5132" name="Rectangle 19"/>
          <p:cNvSpPr>
            <a:spLocks noChangeAspect="1" noChangeArrowheads="1"/>
          </p:cNvSpPr>
          <p:nvPr/>
        </p:nvSpPr>
        <p:spPr bwMode="auto">
          <a:xfrm>
            <a:off x="3159125" y="4143375"/>
            <a:ext cx="85725" cy="127000"/>
          </a:xfrm>
          <a:prstGeom prst="rect">
            <a:avLst/>
          </a:prstGeom>
          <a:gradFill rotWithShape="0">
            <a:gsLst>
              <a:gs pos="0">
                <a:srgbClr val="595959"/>
              </a:gs>
              <a:gs pos="50000">
                <a:srgbClr val="C0C0C0"/>
              </a:gs>
              <a:gs pos="100000">
                <a:srgbClr val="595959"/>
              </a:gs>
            </a:gsLst>
            <a:lin ang="5400000" scaled="1"/>
          </a:gradFill>
          <a:ln w="19050">
            <a:solidFill>
              <a:schemeClr val="tx1"/>
            </a:solidFill>
            <a:miter lim="800000"/>
            <a:headEnd/>
            <a:tailEnd/>
          </a:ln>
        </p:spPr>
        <p:txBody>
          <a:bodyPr wrap="none" anchor="ctr"/>
          <a:lstStyle/>
          <a:p>
            <a:endParaRPr lang="en-US"/>
          </a:p>
        </p:txBody>
      </p:sp>
      <p:sp>
        <p:nvSpPr>
          <p:cNvPr id="5133" name="Rectangle 20"/>
          <p:cNvSpPr>
            <a:spLocks noChangeAspect="1" noChangeArrowheads="1"/>
          </p:cNvSpPr>
          <p:nvPr/>
        </p:nvSpPr>
        <p:spPr bwMode="auto">
          <a:xfrm>
            <a:off x="1924050" y="4143375"/>
            <a:ext cx="85725" cy="127000"/>
          </a:xfrm>
          <a:prstGeom prst="rect">
            <a:avLst/>
          </a:prstGeom>
          <a:gradFill rotWithShape="0">
            <a:gsLst>
              <a:gs pos="0">
                <a:srgbClr val="595959"/>
              </a:gs>
              <a:gs pos="50000">
                <a:srgbClr val="C0C0C0"/>
              </a:gs>
              <a:gs pos="100000">
                <a:srgbClr val="595959"/>
              </a:gs>
            </a:gsLst>
            <a:lin ang="5400000" scaled="1"/>
          </a:gradFill>
          <a:ln w="19050">
            <a:solidFill>
              <a:schemeClr val="tx1"/>
            </a:solidFill>
            <a:miter lim="800000"/>
            <a:headEnd/>
            <a:tailEnd/>
          </a:ln>
        </p:spPr>
        <p:txBody>
          <a:bodyPr wrap="none" anchor="ctr"/>
          <a:lstStyle/>
          <a:p>
            <a:endParaRPr lang="en-US"/>
          </a:p>
        </p:txBody>
      </p:sp>
      <p:sp>
        <p:nvSpPr>
          <p:cNvPr id="5134" name="Rectangle 21"/>
          <p:cNvSpPr>
            <a:spLocks noChangeAspect="1" noChangeArrowheads="1"/>
          </p:cNvSpPr>
          <p:nvPr/>
        </p:nvSpPr>
        <p:spPr bwMode="auto">
          <a:xfrm>
            <a:off x="3244850" y="4079875"/>
            <a:ext cx="169863" cy="255588"/>
          </a:xfrm>
          <a:prstGeom prst="rect">
            <a:avLst/>
          </a:prstGeom>
          <a:solidFill>
            <a:srgbClr val="FFFF99"/>
          </a:solidFill>
          <a:ln w="19050">
            <a:solidFill>
              <a:schemeClr val="tx1"/>
            </a:solidFill>
            <a:miter lim="800000"/>
            <a:headEnd/>
            <a:tailEnd/>
          </a:ln>
        </p:spPr>
        <p:txBody>
          <a:bodyPr wrap="none" anchor="ctr"/>
          <a:lstStyle/>
          <a:p>
            <a:endParaRPr lang="en-US"/>
          </a:p>
        </p:txBody>
      </p:sp>
      <p:sp>
        <p:nvSpPr>
          <p:cNvPr id="5135" name="Line 22"/>
          <p:cNvSpPr>
            <a:spLocks noChangeAspect="1" noChangeShapeType="1"/>
          </p:cNvSpPr>
          <p:nvPr/>
        </p:nvSpPr>
        <p:spPr bwMode="auto">
          <a:xfrm flipV="1">
            <a:off x="3244850" y="4079875"/>
            <a:ext cx="171450" cy="255588"/>
          </a:xfrm>
          <a:prstGeom prst="line">
            <a:avLst/>
          </a:prstGeom>
          <a:noFill/>
          <a:ln w="19050">
            <a:solidFill>
              <a:schemeClr val="tx1"/>
            </a:solidFill>
            <a:round/>
            <a:headEnd/>
            <a:tailEnd/>
          </a:ln>
        </p:spPr>
        <p:txBody>
          <a:bodyPr wrap="none" anchor="ctr"/>
          <a:lstStyle/>
          <a:p>
            <a:endParaRPr lang="en-US"/>
          </a:p>
        </p:txBody>
      </p:sp>
      <p:sp>
        <p:nvSpPr>
          <p:cNvPr id="5136" name="Line 23"/>
          <p:cNvSpPr>
            <a:spLocks noChangeAspect="1" noChangeShapeType="1"/>
          </p:cNvSpPr>
          <p:nvPr/>
        </p:nvSpPr>
        <p:spPr bwMode="auto">
          <a:xfrm>
            <a:off x="3244850" y="4079875"/>
            <a:ext cx="169863" cy="255588"/>
          </a:xfrm>
          <a:prstGeom prst="line">
            <a:avLst/>
          </a:prstGeom>
          <a:noFill/>
          <a:ln w="19050">
            <a:solidFill>
              <a:schemeClr val="tx1"/>
            </a:solidFill>
            <a:round/>
            <a:headEnd/>
            <a:tailEnd/>
          </a:ln>
        </p:spPr>
        <p:txBody>
          <a:bodyPr wrap="none" anchor="ctr"/>
          <a:lstStyle/>
          <a:p>
            <a:endParaRPr lang="en-US"/>
          </a:p>
        </p:txBody>
      </p:sp>
      <p:sp>
        <p:nvSpPr>
          <p:cNvPr id="5137" name="Rectangle 24"/>
          <p:cNvSpPr>
            <a:spLocks noChangeAspect="1" noChangeArrowheads="1"/>
          </p:cNvSpPr>
          <p:nvPr/>
        </p:nvSpPr>
        <p:spPr bwMode="auto">
          <a:xfrm>
            <a:off x="1752600" y="4079875"/>
            <a:ext cx="169863" cy="255588"/>
          </a:xfrm>
          <a:prstGeom prst="rect">
            <a:avLst/>
          </a:prstGeom>
          <a:solidFill>
            <a:srgbClr val="FFFF99"/>
          </a:solidFill>
          <a:ln w="19050">
            <a:solidFill>
              <a:schemeClr val="tx1"/>
            </a:solidFill>
            <a:miter lim="800000"/>
            <a:headEnd/>
            <a:tailEnd/>
          </a:ln>
        </p:spPr>
        <p:txBody>
          <a:bodyPr wrap="none" anchor="ctr"/>
          <a:lstStyle/>
          <a:p>
            <a:endParaRPr lang="en-US"/>
          </a:p>
        </p:txBody>
      </p:sp>
      <p:sp>
        <p:nvSpPr>
          <p:cNvPr id="5138" name="Line 25"/>
          <p:cNvSpPr>
            <a:spLocks noChangeAspect="1" noChangeShapeType="1"/>
          </p:cNvSpPr>
          <p:nvPr/>
        </p:nvSpPr>
        <p:spPr bwMode="auto">
          <a:xfrm flipV="1">
            <a:off x="1752600" y="4079875"/>
            <a:ext cx="171450" cy="255588"/>
          </a:xfrm>
          <a:prstGeom prst="line">
            <a:avLst/>
          </a:prstGeom>
          <a:noFill/>
          <a:ln w="19050">
            <a:solidFill>
              <a:schemeClr val="tx1"/>
            </a:solidFill>
            <a:round/>
            <a:headEnd/>
            <a:tailEnd/>
          </a:ln>
        </p:spPr>
        <p:txBody>
          <a:bodyPr wrap="none" anchor="ctr"/>
          <a:lstStyle/>
          <a:p>
            <a:endParaRPr lang="en-US"/>
          </a:p>
        </p:txBody>
      </p:sp>
      <p:sp>
        <p:nvSpPr>
          <p:cNvPr id="5139" name="Line 26"/>
          <p:cNvSpPr>
            <a:spLocks noChangeAspect="1" noChangeShapeType="1"/>
          </p:cNvSpPr>
          <p:nvPr/>
        </p:nvSpPr>
        <p:spPr bwMode="auto">
          <a:xfrm>
            <a:off x="1752600" y="4079875"/>
            <a:ext cx="169863" cy="255588"/>
          </a:xfrm>
          <a:prstGeom prst="line">
            <a:avLst/>
          </a:prstGeom>
          <a:noFill/>
          <a:ln w="19050">
            <a:solidFill>
              <a:schemeClr val="tx1"/>
            </a:solidFill>
            <a:round/>
            <a:headEnd/>
            <a:tailEnd/>
          </a:ln>
        </p:spPr>
        <p:txBody>
          <a:bodyPr wrap="none" anchor="ctr"/>
          <a:lstStyle/>
          <a:p>
            <a:endParaRPr lang="en-US"/>
          </a:p>
        </p:txBody>
      </p:sp>
      <p:sp>
        <p:nvSpPr>
          <p:cNvPr id="5140" name="Rectangle 27"/>
          <p:cNvSpPr>
            <a:spLocks noChangeAspect="1" noChangeArrowheads="1"/>
          </p:cNvSpPr>
          <p:nvPr/>
        </p:nvSpPr>
        <p:spPr bwMode="auto">
          <a:xfrm>
            <a:off x="3414713" y="4143375"/>
            <a:ext cx="85725" cy="127000"/>
          </a:xfrm>
          <a:prstGeom prst="rect">
            <a:avLst/>
          </a:prstGeom>
          <a:gradFill rotWithShape="0">
            <a:gsLst>
              <a:gs pos="0">
                <a:srgbClr val="595959"/>
              </a:gs>
              <a:gs pos="50000">
                <a:srgbClr val="C0C0C0"/>
              </a:gs>
              <a:gs pos="100000">
                <a:srgbClr val="595959"/>
              </a:gs>
            </a:gsLst>
            <a:lin ang="5400000" scaled="1"/>
          </a:gradFill>
          <a:ln w="19050">
            <a:solidFill>
              <a:schemeClr val="tx1"/>
            </a:solidFill>
            <a:miter lim="800000"/>
            <a:headEnd/>
            <a:tailEnd/>
          </a:ln>
        </p:spPr>
        <p:txBody>
          <a:bodyPr wrap="none" anchor="ctr"/>
          <a:lstStyle/>
          <a:p>
            <a:endParaRPr lang="en-US"/>
          </a:p>
        </p:txBody>
      </p:sp>
      <p:sp>
        <p:nvSpPr>
          <p:cNvPr id="5141" name="Rectangle 28"/>
          <p:cNvSpPr>
            <a:spLocks noChangeAspect="1" noChangeArrowheads="1"/>
          </p:cNvSpPr>
          <p:nvPr/>
        </p:nvSpPr>
        <p:spPr bwMode="auto">
          <a:xfrm>
            <a:off x="3671888" y="4143375"/>
            <a:ext cx="84137" cy="127000"/>
          </a:xfrm>
          <a:prstGeom prst="rect">
            <a:avLst/>
          </a:prstGeom>
          <a:gradFill rotWithShape="0">
            <a:gsLst>
              <a:gs pos="0">
                <a:srgbClr val="595959"/>
              </a:gs>
              <a:gs pos="50000">
                <a:srgbClr val="C0C0C0"/>
              </a:gs>
              <a:gs pos="100000">
                <a:srgbClr val="595959"/>
              </a:gs>
            </a:gsLst>
            <a:lin ang="5400000" scaled="1"/>
          </a:gradFill>
          <a:ln w="19050">
            <a:solidFill>
              <a:schemeClr val="tx1"/>
            </a:solidFill>
            <a:miter lim="800000"/>
            <a:headEnd/>
            <a:tailEnd/>
          </a:ln>
        </p:spPr>
        <p:txBody>
          <a:bodyPr wrap="none" anchor="ctr"/>
          <a:lstStyle/>
          <a:p>
            <a:endParaRPr lang="en-US"/>
          </a:p>
        </p:txBody>
      </p:sp>
      <p:sp>
        <p:nvSpPr>
          <p:cNvPr id="5142" name="Rectangle 29"/>
          <p:cNvSpPr>
            <a:spLocks noChangeAspect="1" noChangeArrowheads="1"/>
          </p:cNvSpPr>
          <p:nvPr/>
        </p:nvSpPr>
        <p:spPr bwMode="auto">
          <a:xfrm>
            <a:off x="3756025" y="3760788"/>
            <a:ext cx="128588" cy="893762"/>
          </a:xfrm>
          <a:prstGeom prst="rect">
            <a:avLst/>
          </a:prstGeom>
          <a:gradFill rotWithShape="0">
            <a:gsLst>
              <a:gs pos="0">
                <a:srgbClr val="767647"/>
              </a:gs>
              <a:gs pos="50000">
                <a:srgbClr val="FFFF99"/>
              </a:gs>
              <a:gs pos="100000">
                <a:srgbClr val="767647"/>
              </a:gs>
            </a:gsLst>
            <a:lin ang="5400000" scaled="1"/>
          </a:gradFill>
          <a:ln w="19050">
            <a:solidFill>
              <a:schemeClr val="tx1"/>
            </a:solidFill>
            <a:miter lim="800000"/>
            <a:headEnd/>
            <a:tailEnd/>
          </a:ln>
        </p:spPr>
        <p:txBody>
          <a:bodyPr wrap="none" anchor="ctr"/>
          <a:lstStyle/>
          <a:p>
            <a:endParaRPr lang="en-US"/>
          </a:p>
        </p:txBody>
      </p:sp>
      <p:sp>
        <p:nvSpPr>
          <p:cNvPr id="5143" name="Line 30"/>
          <p:cNvSpPr>
            <a:spLocks noChangeAspect="1" noChangeShapeType="1"/>
          </p:cNvSpPr>
          <p:nvPr/>
        </p:nvSpPr>
        <p:spPr bwMode="auto">
          <a:xfrm>
            <a:off x="3756025" y="3846513"/>
            <a:ext cx="128588" cy="0"/>
          </a:xfrm>
          <a:prstGeom prst="line">
            <a:avLst/>
          </a:prstGeom>
          <a:noFill/>
          <a:ln w="19050">
            <a:solidFill>
              <a:schemeClr val="tx1"/>
            </a:solidFill>
            <a:round/>
            <a:headEnd/>
            <a:tailEnd/>
          </a:ln>
        </p:spPr>
        <p:txBody>
          <a:bodyPr wrap="none" anchor="ctr"/>
          <a:lstStyle/>
          <a:p>
            <a:endParaRPr lang="en-US"/>
          </a:p>
        </p:txBody>
      </p:sp>
      <p:sp>
        <p:nvSpPr>
          <p:cNvPr id="5144" name="Line 31"/>
          <p:cNvSpPr>
            <a:spLocks noChangeAspect="1" noChangeShapeType="1"/>
          </p:cNvSpPr>
          <p:nvPr/>
        </p:nvSpPr>
        <p:spPr bwMode="auto">
          <a:xfrm>
            <a:off x="3756025" y="3930650"/>
            <a:ext cx="128588" cy="0"/>
          </a:xfrm>
          <a:prstGeom prst="line">
            <a:avLst/>
          </a:prstGeom>
          <a:noFill/>
          <a:ln w="19050">
            <a:solidFill>
              <a:schemeClr val="tx1"/>
            </a:solidFill>
            <a:round/>
            <a:headEnd/>
            <a:tailEnd/>
          </a:ln>
        </p:spPr>
        <p:txBody>
          <a:bodyPr wrap="none" anchor="ctr"/>
          <a:lstStyle/>
          <a:p>
            <a:endParaRPr lang="en-US"/>
          </a:p>
        </p:txBody>
      </p:sp>
      <p:sp>
        <p:nvSpPr>
          <p:cNvPr id="5145" name="Line 32"/>
          <p:cNvSpPr>
            <a:spLocks noChangeAspect="1" noChangeShapeType="1"/>
          </p:cNvSpPr>
          <p:nvPr/>
        </p:nvSpPr>
        <p:spPr bwMode="auto">
          <a:xfrm>
            <a:off x="3756025" y="4016375"/>
            <a:ext cx="128588" cy="0"/>
          </a:xfrm>
          <a:prstGeom prst="line">
            <a:avLst/>
          </a:prstGeom>
          <a:noFill/>
          <a:ln w="19050">
            <a:solidFill>
              <a:schemeClr val="tx1"/>
            </a:solidFill>
            <a:round/>
            <a:headEnd/>
            <a:tailEnd/>
          </a:ln>
        </p:spPr>
        <p:txBody>
          <a:bodyPr wrap="none" anchor="ctr"/>
          <a:lstStyle/>
          <a:p>
            <a:endParaRPr lang="en-US"/>
          </a:p>
        </p:txBody>
      </p:sp>
      <p:sp>
        <p:nvSpPr>
          <p:cNvPr id="5146" name="Line 33"/>
          <p:cNvSpPr>
            <a:spLocks noChangeAspect="1" noChangeShapeType="1"/>
          </p:cNvSpPr>
          <p:nvPr/>
        </p:nvSpPr>
        <p:spPr bwMode="auto">
          <a:xfrm>
            <a:off x="3756025" y="4100513"/>
            <a:ext cx="128588" cy="0"/>
          </a:xfrm>
          <a:prstGeom prst="line">
            <a:avLst/>
          </a:prstGeom>
          <a:noFill/>
          <a:ln w="19050">
            <a:solidFill>
              <a:schemeClr val="tx1"/>
            </a:solidFill>
            <a:round/>
            <a:headEnd/>
            <a:tailEnd/>
          </a:ln>
        </p:spPr>
        <p:txBody>
          <a:bodyPr wrap="none" anchor="ctr"/>
          <a:lstStyle/>
          <a:p>
            <a:endParaRPr lang="en-US"/>
          </a:p>
        </p:txBody>
      </p:sp>
      <p:sp>
        <p:nvSpPr>
          <p:cNvPr id="5147" name="Line 34"/>
          <p:cNvSpPr>
            <a:spLocks noChangeAspect="1" noChangeShapeType="1"/>
          </p:cNvSpPr>
          <p:nvPr/>
        </p:nvSpPr>
        <p:spPr bwMode="auto">
          <a:xfrm>
            <a:off x="3756025" y="4186238"/>
            <a:ext cx="128588" cy="0"/>
          </a:xfrm>
          <a:prstGeom prst="line">
            <a:avLst/>
          </a:prstGeom>
          <a:noFill/>
          <a:ln w="19050">
            <a:solidFill>
              <a:schemeClr val="tx1"/>
            </a:solidFill>
            <a:round/>
            <a:headEnd/>
            <a:tailEnd/>
          </a:ln>
        </p:spPr>
        <p:txBody>
          <a:bodyPr wrap="none" anchor="ctr"/>
          <a:lstStyle/>
          <a:p>
            <a:endParaRPr lang="en-US"/>
          </a:p>
        </p:txBody>
      </p:sp>
      <p:sp>
        <p:nvSpPr>
          <p:cNvPr id="5148" name="Line 35"/>
          <p:cNvSpPr>
            <a:spLocks noChangeAspect="1" noChangeShapeType="1"/>
          </p:cNvSpPr>
          <p:nvPr/>
        </p:nvSpPr>
        <p:spPr bwMode="auto">
          <a:xfrm>
            <a:off x="3756025" y="4271963"/>
            <a:ext cx="128588" cy="0"/>
          </a:xfrm>
          <a:prstGeom prst="line">
            <a:avLst/>
          </a:prstGeom>
          <a:noFill/>
          <a:ln w="19050">
            <a:solidFill>
              <a:schemeClr val="tx1"/>
            </a:solidFill>
            <a:round/>
            <a:headEnd/>
            <a:tailEnd/>
          </a:ln>
        </p:spPr>
        <p:txBody>
          <a:bodyPr wrap="none" anchor="ctr"/>
          <a:lstStyle/>
          <a:p>
            <a:endParaRPr lang="en-US"/>
          </a:p>
        </p:txBody>
      </p:sp>
      <p:sp>
        <p:nvSpPr>
          <p:cNvPr id="5149" name="Line 36"/>
          <p:cNvSpPr>
            <a:spLocks noChangeAspect="1" noChangeShapeType="1"/>
          </p:cNvSpPr>
          <p:nvPr/>
        </p:nvSpPr>
        <p:spPr bwMode="auto">
          <a:xfrm>
            <a:off x="3756025" y="4356100"/>
            <a:ext cx="128588" cy="0"/>
          </a:xfrm>
          <a:prstGeom prst="line">
            <a:avLst/>
          </a:prstGeom>
          <a:noFill/>
          <a:ln w="19050">
            <a:solidFill>
              <a:schemeClr val="tx1"/>
            </a:solidFill>
            <a:round/>
            <a:headEnd/>
            <a:tailEnd/>
          </a:ln>
        </p:spPr>
        <p:txBody>
          <a:bodyPr wrap="none" anchor="ctr"/>
          <a:lstStyle/>
          <a:p>
            <a:endParaRPr lang="en-US"/>
          </a:p>
        </p:txBody>
      </p:sp>
      <p:sp>
        <p:nvSpPr>
          <p:cNvPr id="5150" name="Line 37"/>
          <p:cNvSpPr>
            <a:spLocks noChangeAspect="1" noChangeShapeType="1"/>
          </p:cNvSpPr>
          <p:nvPr/>
        </p:nvSpPr>
        <p:spPr bwMode="auto">
          <a:xfrm>
            <a:off x="3756025" y="4441825"/>
            <a:ext cx="128588" cy="0"/>
          </a:xfrm>
          <a:prstGeom prst="line">
            <a:avLst/>
          </a:prstGeom>
          <a:noFill/>
          <a:ln w="19050">
            <a:solidFill>
              <a:schemeClr val="tx1"/>
            </a:solidFill>
            <a:round/>
            <a:headEnd/>
            <a:tailEnd/>
          </a:ln>
        </p:spPr>
        <p:txBody>
          <a:bodyPr wrap="none" anchor="ctr"/>
          <a:lstStyle/>
          <a:p>
            <a:endParaRPr lang="en-US"/>
          </a:p>
        </p:txBody>
      </p:sp>
      <p:sp>
        <p:nvSpPr>
          <p:cNvPr id="5151" name="Line 38"/>
          <p:cNvSpPr>
            <a:spLocks noChangeAspect="1" noChangeShapeType="1"/>
          </p:cNvSpPr>
          <p:nvPr/>
        </p:nvSpPr>
        <p:spPr bwMode="auto">
          <a:xfrm>
            <a:off x="3756025" y="4527550"/>
            <a:ext cx="128588" cy="0"/>
          </a:xfrm>
          <a:prstGeom prst="line">
            <a:avLst/>
          </a:prstGeom>
          <a:noFill/>
          <a:ln w="19050">
            <a:solidFill>
              <a:schemeClr val="tx1"/>
            </a:solidFill>
            <a:round/>
            <a:headEnd/>
            <a:tailEnd/>
          </a:ln>
        </p:spPr>
        <p:txBody>
          <a:bodyPr wrap="none" anchor="ctr"/>
          <a:lstStyle/>
          <a:p>
            <a:endParaRPr lang="en-US"/>
          </a:p>
        </p:txBody>
      </p:sp>
      <p:sp>
        <p:nvSpPr>
          <p:cNvPr id="5152" name="Line 39"/>
          <p:cNvSpPr>
            <a:spLocks noChangeAspect="1" noChangeShapeType="1"/>
          </p:cNvSpPr>
          <p:nvPr/>
        </p:nvSpPr>
        <p:spPr bwMode="auto">
          <a:xfrm>
            <a:off x="3756025" y="4611688"/>
            <a:ext cx="128588" cy="0"/>
          </a:xfrm>
          <a:prstGeom prst="line">
            <a:avLst/>
          </a:prstGeom>
          <a:noFill/>
          <a:ln w="19050">
            <a:solidFill>
              <a:schemeClr val="tx1"/>
            </a:solidFill>
            <a:round/>
            <a:headEnd/>
            <a:tailEnd/>
          </a:ln>
        </p:spPr>
        <p:txBody>
          <a:bodyPr wrap="none" anchor="ctr"/>
          <a:lstStyle/>
          <a:p>
            <a:endParaRPr lang="en-US"/>
          </a:p>
        </p:txBody>
      </p:sp>
      <p:sp>
        <p:nvSpPr>
          <p:cNvPr id="5153" name="Rectangle 40"/>
          <p:cNvSpPr>
            <a:spLocks noChangeAspect="1" noChangeArrowheads="1"/>
          </p:cNvSpPr>
          <p:nvPr/>
        </p:nvSpPr>
        <p:spPr bwMode="auto">
          <a:xfrm>
            <a:off x="3500438" y="4057650"/>
            <a:ext cx="171450" cy="298450"/>
          </a:xfrm>
          <a:prstGeom prst="rect">
            <a:avLst/>
          </a:prstGeom>
          <a:gradFill rotWithShape="0">
            <a:gsLst>
              <a:gs pos="0">
                <a:srgbClr val="767647"/>
              </a:gs>
              <a:gs pos="50000">
                <a:srgbClr val="FFFF99"/>
              </a:gs>
              <a:gs pos="100000">
                <a:srgbClr val="767647"/>
              </a:gs>
            </a:gsLst>
            <a:lin ang="5400000" scaled="1"/>
          </a:gradFill>
          <a:ln w="19050">
            <a:solidFill>
              <a:schemeClr val="tx1"/>
            </a:solidFill>
            <a:miter lim="800000"/>
            <a:headEnd/>
            <a:tailEnd/>
          </a:ln>
        </p:spPr>
        <p:txBody>
          <a:bodyPr wrap="none" anchor="ctr"/>
          <a:lstStyle/>
          <a:p>
            <a:endParaRPr lang="en-US"/>
          </a:p>
        </p:txBody>
      </p:sp>
      <p:sp>
        <p:nvSpPr>
          <p:cNvPr id="5154" name="Line 41"/>
          <p:cNvSpPr>
            <a:spLocks noChangeAspect="1" noChangeShapeType="1"/>
          </p:cNvSpPr>
          <p:nvPr/>
        </p:nvSpPr>
        <p:spPr bwMode="auto">
          <a:xfrm flipV="1">
            <a:off x="3586163" y="4057650"/>
            <a:ext cx="0" cy="298450"/>
          </a:xfrm>
          <a:prstGeom prst="line">
            <a:avLst/>
          </a:prstGeom>
          <a:noFill/>
          <a:ln w="19050">
            <a:solidFill>
              <a:schemeClr val="tx1"/>
            </a:solidFill>
            <a:round/>
            <a:headEnd/>
            <a:tailEnd/>
          </a:ln>
        </p:spPr>
        <p:txBody>
          <a:bodyPr wrap="none" anchor="ctr"/>
          <a:lstStyle/>
          <a:p>
            <a:endParaRPr lang="en-US"/>
          </a:p>
        </p:txBody>
      </p:sp>
      <p:sp>
        <p:nvSpPr>
          <p:cNvPr id="5155" name="Rectangle 42"/>
          <p:cNvSpPr>
            <a:spLocks noChangeAspect="1" noChangeArrowheads="1"/>
          </p:cNvSpPr>
          <p:nvPr/>
        </p:nvSpPr>
        <p:spPr bwMode="auto">
          <a:xfrm>
            <a:off x="3884613" y="4143375"/>
            <a:ext cx="84137" cy="127000"/>
          </a:xfrm>
          <a:prstGeom prst="rect">
            <a:avLst/>
          </a:prstGeom>
          <a:gradFill rotWithShape="0">
            <a:gsLst>
              <a:gs pos="0">
                <a:srgbClr val="595959"/>
              </a:gs>
              <a:gs pos="50000">
                <a:srgbClr val="C0C0C0"/>
              </a:gs>
              <a:gs pos="100000">
                <a:srgbClr val="595959"/>
              </a:gs>
            </a:gsLst>
            <a:lin ang="5400000" scaled="1"/>
          </a:gradFill>
          <a:ln w="19050">
            <a:solidFill>
              <a:schemeClr val="tx1"/>
            </a:solidFill>
            <a:miter lim="800000"/>
            <a:headEnd/>
            <a:tailEnd/>
          </a:ln>
        </p:spPr>
        <p:txBody>
          <a:bodyPr wrap="none" anchor="ctr"/>
          <a:lstStyle/>
          <a:p>
            <a:endParaRPr lang="en-US"/>
          </a:p>
        </p:txBody>
      </p:sp>
      <p:sp>
        <p:nvSpPr>
          <p:cNvPr id="5156" name="Rectangle 43"/>
          <p:cNvSpPr>
            <a:spLocks noChangeAspect="1" noChangeArrowheads="1"/>
          </p:cNvSpPr>
          <p:nvPr/>
        </p:nvSpPr>
        <p:spPr bwMode="auto">
          <a:xfrm>
            <a:off x="3962400" y="3924300"/>
            <a:ext cx="3270250" cy="569913"/>
          </a:xfrm>
          <a:prstGeom prst="rect">
            <a:avLst/>
          </a:prstGeom>
          <a:solidFill>
            <a:srgbClr val="C0C0C0"/>
          </a:solidFill>
          <a:ln w="19050">
            <a:solidFill>
              <a:schemeClr val="tx1"/>
            </a:solidFill>
            <a:miter lim="800000"/>
            <a:headEnd/>
            <a:tailEnd/>
          </a:ln>
        </p:spPr>
        <p:txBody>
          <a:bodyPr wrap="none" anchor="ctr"/>
          <a:lstStyle/>
          <a:p>
            <a:endParaRPr lang="en-US"/>
          </a:p>
        </p:txBody>
      </p:sp>
      <p:sp>
        <p:nvSpPr>
          <p:cNvPr id="5157" name="Rectangle 44"/>
          <p:cNvSpPr>
            <a:spLocks noChangeAspect="1" noChangeArrowheads="1"/>
          </p:cNvSpPr>
          <p:nvPr/>
        </p:nvSpPr>
        <p:spPr bwMode="auto">
          <a:xfrm>
            <a:off x="4038600" y="4014788"/>
            <a:ext cx="966788" cy="395287"/>
          </a:xfrm>
          <a:prstGeom prst="rect">
            <a:avLst/>
          </a:prstGeom>
          <a:solidFill>
            <a:srgbClr val="EAEAEA"/>
          </a:solidFill>
          <a:ln w="19050">
            <a:solidFill>
              <a:schemeClr val="tx1"/>
            </a:solidFill>
            <a:miter lim="800000"/>
            <a:headEnd/>
            <a:tailEnd/>
          </a:ln>
        </p:spPr>
        <p:txBody>
          <a:bodyPr wrap="none" anchor="ctr"/>
          <a:lstStyle/>
          <a:p>
            <a:endParaRPr lang="en-US"/>
          </a:p>
        </p:txBody>
      </p:sp>
      <p:grpSp>
        <p:nvGrpSpPr>
          <p:cNvPr id="5158" name="Group 45"/>
          <p:cNvGrpSpPr>
            <a:grpSpLocks noChangeAspect="1"/>
          </p:cNvGrpSpPr>
          <p:nvPr/>
        </p:nvGrpSpPr>
        <p:grpSpPr bwMode="auto">
          <a:xfrm>
            <a:off x="4038600" y="2587625"/>
            <a:ext cx="639763" cy="1343025"/>
            <a:chOff x="2928" y="192"/>
            <a:chExt cx="720" cy="1512"/>
          </a:xfrm>
        </p:grpSpPr>
        <p:sp>
          <p:nvSpPr>
            <p:cNvPr id="5252" name="Rectangle 46"/>
            <p:cNvSpPr>
              <a:spLocks noChangeAspect="1" noChangeArrowheads="1"/>
            </p:cNvSpPr>
            <p:nvPr/>
          </p:nvSpPr>
          <p:spPr bwMode="auto">
            <a:xfrm>
              <a:off x="3000" y="1344"/>
              <a:ext cx="576" cy="360"/>
            </a:xfrm>
            <a:prstGeom prst="rect">
              <a:avLst/>
            </a:prstGeom>
            <a:solidFill>
              <a:srgbClr val="C0C0C0"/>
            </a:solidFill>
            <a:ln w="19050">
              <a:solidFill>
                <a:schemeClr val="tx1"/>
              </a:solidFill>
              <a:miter lim="800000"/>
              <a:headEnd/>
              <a:tailEnd/>
            </a:ln>
          </p:spPr>
          <p:txBody>
            <a:bodyPr wrap="none" anchor="ctr"/>
            <a:lstStyle/>
            <a:p>
              <a:endParaRPr lang="en-US"/>
            </a:p>
          </p:txBody>
        </p:sp>
        <p:sp>
          <p:nvSpPr>
            <p:cNvPr id="5253" name="Rectangle 47"/>
            <p:cNvSpPr>
              <a:spLocks noChangeAspect="1" noChangeArrowheads="1"/>
            </p:cNvSpPr>
            <p:nvPr/>
          </p:nvSpPr>
          <p:spPr bwMode="auto">
            <a:xfrm>
              <a:off x="3048" y="1056"/>
              <a:ext cx="480" cy="288"/>
            </a:xfrm>
            <a:prstGeom prst="rect">
              <a:avLst/>
            </a:prstGeom>
            <a:gradFill rotWithShape="0">
              <a:gsLst>
                <a:gs pos="0">
                  <a:srgbClr val="929292"/>
                </a:gs>
                <a:gs pos="50000">
                  <a:srgbClr val="C0C0C0"/>
                </a:gs>
                <a:gs pos="100000">
                  <a:srgbClr val="929292"/>
                </a:gs>
              </a:gsLst>
              <a:lin ang="0" scaled="1"/>
            </a:gradFill>
            <a:ln w="19050">
              <a:solidFill>
                <a:schemeClr val="tx1"/>
              </a:solidFill>
              <a:miter lim="800000"/>
              <a:headEnd/>
              <a:tailEnd/>
            </a:ln>
          </p:spPr>
          <p:txBody>
            <a:bodyPr wrap="none" anchor="ctr"/>
            <a:lstStyle/>
            <a:p>
              <a:endParaRPr lang="en-US"/>
            </a:p>
          </p:txBody>
        </p:sp>
        <p:sp>
          <p:nvSpPr>
            <p:cNvPr id="5254" name="Rectangle 48"/>
            <p:cNvSpPr>
              <a:spLocks noChangeAspect="1" noChangeArrowheads="1"/>
            </p:cNvSpPr>
            <p:nvPr/>
          </p:nvSpPr>
          <p:spPr bwMode="auto">
            <a:xfrm>
              <a:off x="2928" y="192"/>
              <a:ext cx="720" cy="864"/>
            </a:xfrm>
            <a:prstGeom prst="rect">
              <a:avLst/>
            </a:prstGeom>
            <a:gradFill rotWithShape="0">
              <a:gsLst>
                <a:gs pos="0">
                  <a:srgbClr val="929292"/>
                </a:gs>
                <a:gs pos="50000">
                  <a:srgbClr val="C0C0C0"/>
                </a:gs>
                <a:gs pos="100000">
                  <a:srgbClr val="929292"/>
                </a:gs>
              </a:gsLst>
              <a:lin ang="0" scaled="1"/>
            </a:gradFill>
            <a:ln w="19050">
              <a:solidFill>
                <a:schemeClr val="tx1"/>
              </a:solidFill>
              <a:miter lim="800000"/>
              <a:headEnd/>
              <a:tailEnd/>
            </a:ln>
          </p:spPr>
          <p:txBody>
            <a:bodyPr wrap="none" anchor="ctr"/>
            <a:lstStyle/>
            <a:p>
              <a:endParaRPr lang="en-US"/>
            </a:p>
          </p:txBody>
        </p:sp>
      </p:grpSp>
      <p:grpSp>
        <p:nvGrpSpPr>
          <p:cNvPr id="5159" name="Group 49"/>
          <p:cNvGrpSpPr>
            <a:grpSpLocks noChangeAspect="1"/>
          </p:cNvGrpSpPr>
          <p:nvPr/>
        </p:nvGrpSpPr>
        <p:grpSpPr bwMode="auto">
          <a:xfrm>
            <a:off x="4124325" y="3268663"/>
            <a:ext cx="468313" cy="44450"/>
            <a:chOff x="2856" y="960"/>
            <a:chExt cx="528" cy="48"/>
          </a:xfrm>
        </p:grpSpPr>
        <p:sp>
          <p:nvSpPr>
            <p:cNvPr id="5248" name="Oval 50"/>
            <p:cNvSpPr>
              <a:spLocks noChangeAspect="1" noChangeArrowheads="1"/>
            </p:cNvSpPr>
            <p:nvPr/>
          </p:nvSpPr>
          <p:spPr bwMode="auto">
            <a:xfrm>
              <a:off x="2856"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5249" name="Oval 51"/>
            <p:cNvSpPr>
              <a:spLocks noChangeAspect="1" noChangeArrowheads="1"/>
            </p:cNvSpPr>
            <p:nvPr/>
          </p:nvSpPr>
          <p:spPr bwMode="auto">
            <a:xfrm>
              <a:off x="3008"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5250" name="Oval 52"/>
            <p:cNvSpPr>
              <a:spLocks noChangeAspect="1" noChangeArrowheads="1"/>
            </p:cNvSpPr>
            <p:nvPr/>
          </p:nvSpPr>
          <p:spPr bwMode="auto">
            <a:xfrm>
              <a:off x="3160"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5251" name="Oval 53"/>
            <p:cNvSpPr>
              <a:spLocks noChangeAspect="1" noChangeArrowheads="1"/>
            </p:cNvSpPr>
            <p:nvPr/>
          </p:nvSpPr>
          <p:spPr bwMode="auto">
            <a:xfrm>
              <a:off x="3312"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grpSp>
      <p:grpSp>
        <p:nvGrpSpPr>
          <p:cNvPr id="5160" name="Group 54"/>
          <p:cNvGrpSpPr>
            <a:grpSpLocks noChangeAspect="1"/>
          </p:cNvGrpSpPr>
          <p:nvPr/>
        </p:nvGrpSpPr>
        <p:grpSpPr bwMode="auto">
          <a:xfrm>
            <a:off x="4124325" y="2638425"/>
            <a:ext cx="468313" cy="42863"/>
            <a:chOff x="2856" y="960"/>
            <a:chExt cx="528" cy="48"/>
          </a:xfrm>
        </p:grpSpPr>
        <p:sp>
          <p:nvSpPr>
            <p:cNvPr id="5244" name="Oval 55"/>
            <p:cNvSpPr>
              <a:spLocks noChangeAspect="1" noChangeArrowheads="1"/>
            </p:cNvSpPr>
            <p:nvPr/>
          </p:nvSpPr>
          <p:spPr bwMode="auto">
            <a:xfrm>
              <a:off x="2856"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5245" name="Oval 56"/>
            <p:cNvSpPr>
              <a:spLocks noChangeAspect="1" noChangeArrowheads="1"/>
            </p:cNvSpPr>
            <p:nvPr/>
          </p:nvSpPr>
          <p:spPr bwMode="auto">
            <a:xfrm>
              <a:off x="3008"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5246" name="Oval 57"/>
            <p:cNvSpPr>
              <a:spLocks noChangeAspect="1" noChangeArrowheads="1"/>
            </p:cNvSpPr>
            <p:nvPr/>
          </p:nvSpPr>
          <p:spPr bwMode="auto">
            <a:xfrm>
              <a:off x="3160"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5247" name="Oval 58"/>
            <p:cNvSpPr>
              <a:spLocks noChangeAspect="1" noChangeArrowheads="1"/>
            </p:cNvSpPr>
            <p:nvPr/>
          </p:nvSpPr>
          <p:spPr bwMode="auto">
            <a:xfrm>
              <a:off x="3312"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grpSp>
      <p:grpSp>
        <p:nvGrpSpPr>
          <p:cNvPr id="5161" name="Group 59"/>
          <p:cNvGrpSpPr>
            <a:grpSpLocks noChangeAspect="1"/>
          </p:cNvGrpSpPr>
          <p:nvPr/>
        </p:nvGrpSpPr>
        <p:grpSpPr bwMode="auto">
          <a:xfrm flipV="1">
            <a:off x="4430713" y="4500563"/>
            <a:ext cx="639762" cy="1343025"/>
            <a:chOff x="2928" y="192"/>
            <a:chExt cx="720" cy="1512"/>
          </a:xfrm>
        </p:grpSpPr>
        <p:sp>
          <p:nvSpPr>
            <p:cNvPr id="5241" name="Rectangle 60"/>
            <p:cNvSpPr>
              <a:spLocks noChangeAspect="1" noChangeArrowheads="1"/>
            </p:cNvSpPr>
            <p:nvPr/>
          </p:nvSpPr>
          <p:spPr bwMode="auto">
            <a:xfrm>
              <a:off x="3000" y="1344"/>
              <a:ext cx="576" cy="360"/>
            </a:xfrm>
            <a:prstGeom prst="rect">
              <a:avLst/>
            </a:prstGeom>
            <a:solidFill>
              <a:srgbClr val="C0C0C0"/>
            </a:solidFill>
            <a:ln w="19050">
              <a:solidFill>
                <a:schemeClr val="tx1"/>
              </a:solidFill>
              <a:miter lim="800000"/>
              <a:headEnd/>
              <a:tailEnd/>
            </a:ln>
          </p:spPr>
          <p:txBody>
            <a:bodyPr wrap="none" anchor="ctr"/>
            <a:lstStyle/>
            <a:p>
              <a:endParaRPr lang="en-US"/>
            </a:p>
          </p:txBody>
        </p:sp>
        <p:sp>
          <p:nvSpPr>
            <p:cNvPr id="5242" name="Rectangle 61"/>
            <p:cNvSpPr>
              <a:spLocks noChangeAspect="1" noChangeArrowheads="1"/>
            </p:cNvSpPr>
            <p:nvPr/>
          </p:nvSpPr>
          <p:spPr bwMode="auto">
            <a:xfrm>
              <a:off x="3048" y="1056"/>
              <a:ext cx="480" cy="288"/>
            </a:xfrm>
            <a:prstGeom prst="rect">
              <a:avLst/>
            </a:prstGeom>
            <a:gradFill rotWithShape="0">
              <a:gsLst>
                <a:gs pos="0">
                  <a:srgbClr val="929292"/>
                </a:gs>
                <a:gs pos="50000">
                  <a:srgbClr val="C0C0C0"/>
                </a:gs>
                <a:gs pos="100000">
                  <a:srgbClr val="929292"/>
                </a:gs>
              </a:gsLst>
              <a:lin ang="0" scaled="1"/>
            </a:gradFill>
            <a:ln w="19050">
              <a:solidFill>
                <a:schemeClr val="tx1"/>
              </a:solidFill>
              <a:miter lim="800000"/>
              <a:headEnd/>
              <a:tailEnd/>
            </a:ln>
          </p:spPr>
          <p:txBody>
            <a:bodyPr wrap="none" anchor="ctr"/>
            <a:lstStyle/>
            <a:p>
              <a:endParaRPr lang="en-US"/>
            </a:p>
          </p:txBody>
        </p:sp>
        <p:sp>
          <p:nvSpPr>
            <p:cNvPr id="5243" name="Rectangle 62"/>
            <p:cNvSpPr>
              <a:spLocks noChangeAspect="1" noChangeArrowheads="1"/>
            </p:cNvSpPr>
            <p:nvPr/>
          </p:nvSpPr>
          <p:spPr bwMode="auto">
            <a:xfrm>
              <a:off x="2928" y="192"/>
              <a:ext cx="720" cy="864"/>
            </a:xfrm>
            <a:prstGeom prst="rect">
              <a:avLst/>
            </a:prstGeom>
            <a:gradFill rotWithShape="0">
              <a:gsLst>
                <a:gs pos="0">
                  <a:srgbClr val="929292"/>
                </a:gs>
                <a:gs pos="50000">
                  <a:srgbClr val="C0C0C0"/>
                </a:gs>
                <a:gs pos="100000">
                  <a:srgbClr val="929292"/>
                </a:gs>
              </a:gsLst>
              <a:lin ang="0" scaled="1"/>
            </a:gradFill>
            <a:ln w="19050">
              <a:solidFill>
                <a:schemeClr val="tx1"/>
              </a:solidFill>
              <a:miter lim="800000"/>
              <a:headEnd/>
              <a:tailEnd/>
            </a:ln>
          </p:spPr>
          <p:txBody>
            <a:bodyPr wrap="none" anchor="ctr"/>
            <a:lstStyle/>
            <a:p>
              <a:endParaRPr lang="en-US"/>
            </a:p>
          </p:txBody>
        </p:sp>
      </p:grpSp>
      <p:grpSp>
        <p:nvGrpSpPr>
          <p:cNvPr id="5162" name="Group 63"/>
          <p:cNvGrpSpPr>
            <a:grpSpLocks noChangeAspect="1"/>
          </p:cNvGrpSpPr>
          <p:nvPr/>
        </p:nvGrpSpPr>
        <p:grpSpPr bwMode="auto">
          <a:xfrm flipV="1">
            <a:off x="4514850" y="5118100"/>
            <a:ext cx="469900" cy="42863"/>
            <a:chOff x="2856" y="960"/>
            <a:chExt cx="528" cy="48"/>
          </a:xfrm>
        </p:grpSpPr>
        <p:sp>
          <p:nvSpPr>
            <p:cNvPr id="5237" name="Oval 64"/>
            <p:cNvSpPr>
              <a:spLocks noChangeAspect="1" noChangeArrowheads="1"/>
            </p:cNvSpPr>
            <p:nvPr/>
          </p:nvSpPr>
          <p:spPr bwMode="auto">
            <a:xfrm>
              <a:off x="2856"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5238" name="Oval 65"/>
            <p:cNvSpPr>
              <a:spLocks noChangeAspect="1" noChangeArrowheads="1"/>
            </p:cNvSpPr>
            <p:nvPr/>
          </p:nvSpPr>
          <p:spPr bwMode="auto">
            <a:xfrm>
              <a:off x="3008"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5239" name="Oval 66"/>
            <p:cNvSpPr>
              <a:spLocks noChangeAspect="1" noChangeArrowheads="1"/>
            </p:cNvSpPr>
            <p:nvPr/>
          </p:nvSpPr>
          <p:spPr bwMode="auto">
            <a:xfrm>
              <a:off x="3160"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5240" name="Oval 67"/>
            <p:cNvSpPr>
              <a:spLocks noChangeAspect="1" noChangeArrowheads="1"/>
            </p:cNvSpPr>
            <p:nvPr/>
          </p:nvSpPr>
          <p:spPr bwMode="auto">
            <a:xfrm>
              <a:off x="3312"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grpSp>
      <p:grpSp>
        <p:nvGrpSpPr>
          <p:cNvPr id="5163" name="Group 68"/>
          <p:cNvGrpSpPr>
            <a:grpSpLocks noChangeAspect="1"/>
          </p:cNvGrpSpPr>
          <p:nvPr/>
        </p:nvGrpSpPr>
        <p:grpSpPr bwMode="auto">
          <a:xfrm flipV="1">
            <a:off x="4514850" y="5757863"/>
            <a:ext cx="469900" cy="42862"/>
            <a:chOff x="2856" y="960"/>
            <a:chExt cx="528" cy="48"/>
          </a:xfrm>
        </p:grpSpPr>
        <p:sp>
          <p:nvSpPr>
            <p:cNvPr id="5233" name="Oval 69"/>
            <p:cNvSpPr>
              <a:spLocks noChangeAspect="1" noChangeArrowheads="1"/>
            </p:cNvSpPr>
            <p:nvPr/>
          </p:nvSpPr>
          <p:spPr bwMode="auto">
            <a:xfrm>
              <a:off x="2856"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5234" name="Oval 70"/>
            <p:cNvSpPr>
              <a:spLocks noChangeAspect="1" noChangeArrowheads="1"/>
            </p:cNvSpPr>
            <p:nvPr/>
          </p:nvSpPr>
          <p:spPr bwMode="auto">
            <a:xfrm>
              <a:off x="3008"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5235" name="Oval 71"/>
            <p:cNvSpPr>
              <a:spLocks noChangeAspect="1" noChangeArrowheads="1"/>
            </p:cNvSpPr>
            <p:nvPr/>
          </p:nvSpPr>
          <p:spPr bwMode="auto">
            <a:xfrm>
              <a:off x="3160"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5236" name="Oval 72"/>
            <p:cNvSpPr>
              <a:spLocks noChangeAspect="1" noChangeArrowheads="1"/>
            </p:cNvSpPr>
            <p:nvPr/>
          </p:nvSpPr>
          <p:spPr bwMode="auto">
            <a:xfrm>
              <a:off x="3312"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grpSp>
      <p:sp>
        <p:nvSpPr>
          <p:cNvPr id="5164" name="Rectangle 73"/>
          <p:cNvSpPr>
            <a:spLocks noChangeAspect="1" noChangeArrowheads="1"/>
          </p:cNvSpPr>
          <p:nvPr/>
        </p:nvSpPr>
        <p:spPr bwMode="auto">
          <a:xfrm>
            <a:off x="6172200" y="4014788"/>
            <a:ext cx="966788" cy="395287"/>
          </a:xfrm>
          <a:prstGeom prst="rect">
            <a:avLst/>
          </a:prstGeom>
          <a:solidFill>
            <a:srgbClr val="EAEAEA"/>
          </a:solidFill>
          <a:ln w="19050">
            <a:solidFill>
              <a:schemeClr val="tx1"/>
            </a:solidFill>
            <a:miter lim="800000"/>
            <a:headEnd/>
            <a:tailEnd/>
          </a:ln>
        </p:spPr>
        <p:txBody>
          <a:bodyPr wrap="none" anchor="ctr"/>
          <a:lstStyle/>
          <a:p>
            <a:endParaRPr lang="en-US"/>
          </a:p>
        </p:txBody>
      </p:sp>
      <p:grpSp>
        <p:nvGrpSpPr>
          <p:cNvPr id="5165" name="Group 74"/>
          <p:cNvGrpSpPr>
            <a:grpSpLocks noChangeAspect="1"/>
          </p:cNvGrpSpPr>
          <p:nvPr/>
        </p:nvGrpSpPr>
        <p:grpSpPr bwMode="auto">
          <a:xfrm>
            <a:off x="6172200" y="2587625"/>
            <a:ext cx="639763" cy="1343025"/>
            <a:chOff x="2928" y="192"/>
            <a:chExt cx="720" cy="1512"/>
          </a:xfrm>
        </p:grpSpPr>
        <p:sp>
          <p:nvSpPr>
            <p:cNvPr id="5230" name="Rectangle 75"/>
            <p:cNvSpPr>
              <a:spLocks noChangeAspect="1" noChangeArrowheads="1"/>
            </p:cNvSpPr>
            <p:nvPr/>
          </p:nvSpPr>
          <p:spPr bwMode="auto">
            <a:xfrm>
              <a:off x="3000" y="1344"/>
              <a:ext cx="576" cy="360"/>
            </a:xfrm>
            <a:prstGeom prst="rect">
              <a:avLst/>
            </a:prstGeom>
            <a:solidFill>
              <a:srgbClr val="C0C0C0"/>
            </a:solidFill>
            <a:ln w="19050">
              <a:solidFill>
                <a:schemeClr val="tx1"/>
              </a:solidFill>
              <a:miter lim="800000"/>
              <a:headEnd/>
              <a:tailEnd/>
            </a:ln>
          </p:spPr>
          <p:txBody>
            <a:bodyPr wrap="none" anchor="ctr"/>
            <a:lstStyle/>
            <a:p>
              <a:endParaRPr lang="en-US"/>
            </a:p>
          </p:txBody>
        </p:sp>
        <p:sp>
          <p:nvSpPr>
            <p:cNvPr id="5231" name="Rectangle 76"/>
            <p:cNvSpPr>
              <a:spLocks noChangeAspect="1" noChangeArrowheads="1"/>
            </p:cNvSpPr>
            <p:nvPr/>
          </p:nvSpPr>
          <p:spPr bwMode="auto">
            <a:xfrm>
              <a:off x="3048" y="1056"/>
              <a:ext cx="480" cy="288"/>
            </a:xfrm>
            <a:prstGeom prst="rect">
              <a:avLst/>
            </a:prstGeom>
            <a:gradFill rotWithShape="0">
              <a:gsLst>
                <a:gs pos="0">
                  <a:srgbClr val="929292"/>
                </a:gs>
                <a:gs pos="50000">
                  <a:srgbClr val="C0C0C0"/>
                </a:gs>
                <a:gs pos="100000">
                  <a:srgbClr val="929292"/>
                </a:gs>
              </a:gsLst>
              <a:lin ang="0" scaled="1"/>
            </a:gradFill>
            <a:ln w="19050">
              <a:solidFill>
                <a:schemeClr val="tx1"/>
              </a:solidFill>
              <a:miter lim="800000"/>
              <a:headEnd/>
              <a:tailEnd/>
            </a:ln>
          </p:spPr>
          <p:txBody>
            <a:bodyPr wrap="none" anchor="ctr"/>
            <a:lstStyle/>
            <a:p>
              <a:endParaRPr lang="en-US"/>
            </a:p>
          </p:txBody>
        </p:sp>
        <p:sp>
          <p:nvSpPr>
            <p:cNvPr id="5232" name="Rectangle 77"/>
            <p:cNvSpPr>
              <a:spLocks noChangeAspect="1" noChangeArrowheads="1"/>
            </p:cNvSpPr>
            <p:nvPr/>
          </p:nvSpPr>
          <p:spPr bwMode="auto">
            <a:xfrm>
              <a:off x="2928" y="192"/>
              <a:ext cx="720" cy="864"/>
            </a:xfrm>
            <a:prstGeom prst="rect">
              <a:avLst/>
            </a:prstGeom>
            <a:gradFill rotWithShape="0">
              <a:gsLst>
                <a:gs pos="0">
                  <a:srgbClr val="929292"/>
                </a:gs>
                <a:gs pos="50000">
                  <a:srgbClr val="C0C0C0"/>
                </a:gs>
                <a:gs pos="100000">
                  <a:srgbClr val="929292"/>
                </a:gs>
              </a:gsLst>
              <a:lin ang="0" scaled="1"/>
            </a:gradFill>
            <a:ln w="19050">
              <a:solidFill>
                <a:schemeClr val="tx1"/>
              </a:solidFill>
              <a:miter lim="800000"/>
              <a:headEnd/>
              <a:tailEnd/>
            </a:ln>
          </p:spPr>
          <p:txBody>
            <a:bodyPr wrap="none" anchor="ctr"/>
            <a:lstStyle/>
            <a:p>
              <a:endParaRPr lang="en-US"/>
            </a:p>
          </p:txBody>
        </p:sp>
      </p:grpSp>
      <p:grpSp>
        <p:nvGrpSpPr>
          <p:cNvPr id="5166" name="Group 78"/>
          <p:cNvGrpSpPr>
            <a:grpSpLocks noChangeAspect="1"/>
          </p:cNvGrpSpPr>
          <p:nvPr/>
        </p:nvGrpSpPr>
        <p:grpSpPr bwMode="auto">
          <a:xfrm>
            <a:off x="6257925" y="3268663"/>
            <a:ext cx="468313" cy="44450"/>
            <a:chOff x="2856" y="960"/>
            <a:chExt cx="528" cy="48"/>
          </a:xfrm>
        </p:grpSpPr>
        <p:sp>
          <p:nvSpPr>
            <p:cNvPr id="5226" name="Oval 79"/>
            <p:cNvSpPr>
              <a:spLocks noChangeAspect="1" noChangeArrowheads="1"/>
            </p:cNvSpPr>
            <p:nvPr/>
          </p:nvSpPr>
          <p:spPr bwMode="auto">
            <a:xfrm>
              <a:off x="2856"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5227" name="Oval 80"/>
            <p:cNvSpPr>
              <a:spLocks noChangeAspect="1" noChangeArrowheads="1"/>
            </p:cNvSpPr>
            <p:nvPr/>
          </p:nvSpPr>
          <p:spPr bwMode="auto">
            <a:xfrm>
              <a:off x="3008"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5228" name="Oval 81"/>
            <p:cNvSpPr>
              <a:spLocks noChangeAspect="1" noChangeArrowheads="1"/>
            </p:cNvSpPr>
            <p:nvPr/>
          </p:nvSpPr>
          <p:spPr bwMode="auto">
            <a:xfrm>
              <a:off x="3160"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5229" name="Oval 82"/>
            <p:cNvSpPr>
              <a:spLocks noChangeAspect="1" noChangeArrowheads="1"/>
            </p:cNvSpPr>
            <p:nvPr/>
          </p:nvSpPr>
          <p:spPr bwMode="auto">
            <a:xfrm>
              <a:off x="3312"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grpSp>
      <p:grpSp>
        <p:nvGrpSpPr>
          <p:cNvPr id="5167" name="Group 83"/>
          <p:cNvGrpSpPr>
            <a:grpSpLocks noChangeAspect="1"/>
          </p:cNvGrpSpPr>
          <p:nvPr/>
        </p:nvGrpSpPr>
        <p:grpSpPr bwMode="auto">
          <a:xfrm>
            <a:off x="6257925" y="2638425"/>
            <a:ext cx="468313" cy="42863"/>
            <a:chOff x="2856" y="960"/>
            <a:chExt cx="528" cy="48"/>
          </a:xfrm>
        </p:grpSpPr>
        <p:sp>
          <p:nvSpPr>
            <p:cNvPr id="5222" name="Oval 84"/>
            <p:cNvSpPr>
              <a:spLocks noChangeAspect="1" noChangeArrowheads="1"/>
            </p:cNvSpPr>
            <p:nvPr/>
          </p:nvSpPr>
          <p:spPr bwMode="auto">
            <a:xfrm>
              <a:off x="2856"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5223" name="Oval 85"/>
            <p:cNvSpPr>
              <a:spLocks noChangeAspect="1" noChangeArrowheads="1"/>
            </p:cNvSpPr>
            <p:nvPr/>
          </p:nvSpPr>
          <p:spPr bwMode="auto">
            <a:xfrm>
              <a:off x="3008"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5224" name="Oval 86"/>
            <p:cNvSpPr>
              <a:spLocks noChangeAspect="1" noChangeArrowheads="1"/>
            </p:cNvSpPr>
            <p:nvPr/>
          </p:nvSpPr>
          <p:spPr bwMode="auto">
            <a:xfrm>
              <a:off x="3160"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5225" name="Oval 87"/>
            <p:cNvSpPr>
              <a:spLocks noChangeAspect="1" noChangeArrowheads="1"/>
            </p:cNvSpPr>
            <p:nvPr/>
          </p:nvSpPr>
          <p:spPr bwMode="auto">
            <a:xfrm>
              <a:off x="3312"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grpSp>
      <p:grpSp>
        <p:nvGrpSpPr>
          <p:cNvPr id="5168" name="Group 88"/>
          <p:cNvGrpSpPr>
            <a:grpSpLocks noChangeAspect="1"/>
          </p:cNvGrpSpPr>
          <p:nvPr/>
        </p:nvGrpSpPr>
        <p:grpSpPr bwMode="auto">
          <a:xfrm flipV="1">
            <a:off x="6564313" y="4500563"/>
            <a:ext cx="639762" cy="1343025"/>
            <a:chOff x="2928" y="192"/>
            <a:chExt cx="720" cy="1512"/>
          </a:xfrm>
        </p:grpSpPr>
        <p:sp>
          <p:nvSpPr>
            <p:cNvPr id="5219" name="Rectangle 89"/>
            <p:cNvSpPr>
              <a:spLocks noChangeAspect="1" noChangeArrowheads="1"/>
            </p:cNvSpPr>
            <p:nvPr/>
          </p:nvSpPr>
          <p:spPr bwMode="auto">
            <a:xfrm>
              <a:off x="3000" y="1344"/>
              <a:ext cx="576" cy="360"/>
            </a:xfrm>
            <a:prstGeom prst="rect">
              <a:avLst/>
            </a:prstGeom>
            <a:solidFill>
              <a:srgbClr val="C0C0C0"/>
            </a:solidFill>
            <a:ln w="19050">
              <a:solidFill>
                <a:schemeClr val="tx1"/>
              </a:solidFill>
              <a:miter lim="800000"/>
              <a:headEnd/>
              <a:tailEnd/>
            </a:ln>
          </p:spPr>
          <p:txBody>
            <a:bodyPr wrap="none" anchor="ctr"/>
            <a:lstStyle/>
            <a:p>
              <a:endParaRPr lang="en-US"/>
            </a:p>
          </p:txBody>
        </p:sp>
        <p:sp>
          <p:nvSpPr>
            <p:cNvPr id="5220" name="Rectangle 90"/>
            <p:cNvSpPr>
              <a:spLocks noChangeAspect="1" noChangeArrowheads="1"/>
            </p:cNvSpPr>
            <p:nvPr/>
          </p:nvSpPr>
          <p:spPr bwMode="auto">
            <a:xfrm>
              <a:off x="3048" y="1056"/>
              <a:ext cx="480" cy="288"/>
            </a:xfrm>
            <a:prstGeom prst="rect">
              <a:avLst/>
            </a:prstGeom>
            <a:gradFill rotWithShape="0">
              <a:gsLst>
                <a:gs pos="0">
                  <a:srgbClr val="929292"/>
                </a:gs>
                <a:gs pos="50000">
                  <a:srgbClr val="C0C0C0"/>
                </a:gs>
                <a:gs pos="100000">
                  <a:srgbClr val="929292"/>
                </a:gs>
              </a:gsLst>
              <a:lin ang="0" scaled="1"/>
            </a:gradFill>
            <a:ln w="19050">
              <a:solidFill>
                <a:schemeClr val="tx1"/>
              </a:solidFill>
              <a:miter lim="800000"/>
              <a:headEnd/>
              <a:tailEnd/>
            </a:ln>
          </p:spPr>
          <p:txBody>
            <a:bodyPr wrap="none" anchor="ctr"/>
            <a:lstStyle/>
            <a:p>
              <a:endParaRPr lang="en-US"/>
            </a:p>
          </p:txBody>
        </p:sp>
        <p:sp>
          <p:nvSpPr>
            <p:cNvPr id="5221" name="Rectangle 91"/>
            <p:cNvSpPr>
              <a:spLocks noChangeAspect="1" noChangeArrowheads="1"/>
            </p:cNvSpPr>
            <p:nvPr/>
          </p:nvSpPr>
          <p:spPr bwMode="auto">
            <a:xfrm>
              <a:off x="2928" y="192"/>
              <a:ext cx="720" cy="864"/>
            </a:xfrm>
            <a:prstGeom prst="rect">
              <a:avLst/>
            </a:prstGeom>
            <a:gradFill rotWithShape="0">
              <a:gsLst>
                <a:gs pos="0">
                  <a:srgbClr val="929292"/>
                </a:gs>
                <a:gs pos="50000">
                  <a:srgbClr val="C0C0C0"/>
                </a:gs>
                <a:gs pos="100000">
                  <a:srgbClr val="929292"/>
                </a:gs>
              </a:gsLst>
              <a:lin ang="0" scaled="1"/>
            </a:gradFill>
            <a:ln w="19050">
              <a:solidFill>
                <a:schemeClr val="tx1"/>
              </a:solidFill>
              <a:miter lim="800000"/>
              <a:headEnd/>
              <a:tailEnd/>
            </a:ln>
          </p:spPr>
          <p:txBody>
            <a:bodyPr wrap="none" anchor="ctr"/>
            <a:lstStyle/>
            <a:p>
              <a:endParaRPr lang="en-US"/>
            </a:p>
          </p:txBody>
        </p:sp>
      </p:grpSp>
      <p:grpSp>
        <p:nvGrpSpPr>
          <p:cNvPr id="5169" name="Group 92"/>
          <p:cNvGrpSpPr>
            <a:grpSpLocks noChangeAspect="1"/>
          </p:cNvGrpSpPr>
          <p:nvPr/>
        </p:nvGrpSpPr>
        <p:grpSpPr bwMode="auto">
          <a:xfrm flipV="1">
            <a:off x="6648450" y="5118100"/>
            <a:ext cx="469900" cy="42863"/>
            <a:chOff x="2856" y="960"/>
            <a:chExt cx="528" cy="48"/>
          </a:xfrm>
        </p:grpSpPr>
        <p:sp>
          <p:nvSpPr>
            <p:cNvPr id="5215" name="Oval 93"/>
            <p:cNvSpPr>
              <a:spLocks noChangeAspect="1" noChangeArrowheads="1"/>
            </p:cNvSpPr>
            <p:nvPr/>
          </p:nvSpPr>
          <p:spPr bwMode="auto">
            <a:xfrm>
              <a:off x="2856"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5216" name="Oval 94"/>
            <p:cNvSpPr>
              <a:spLocks noChangeAspect="1" noChangeArrowheads="1"/>
            </p:cNvSpPr>
            <p:nvPr/>
          </p:nvSpPr>
          <p:spPr bwMode="auto">
            <a:xfrm>
              <a:off x="3008"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5217" name="Oval 95"/>
            <p:cNvSpPr>
              <a:spLocks noChangeAspect="1" noChangeArrowheads="1"/>
            </p:cNvSpPr>
            <p:nvPr/>
          </p:nvSpPr>
          <p:spPr bwMode="auto">
            <a:xfrm>
              <a:off x="3160"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5218" name="Oval 96"/>
            <p:cNvSpPr>
              <a:spLocks noChangeAspect="1" noChangeArrowheads="1"/>
            </p:cNvSpPr>
            <p:nvPr/>
          </p:nvSpPr>
          <p:spPr bwMode="auto">
            <a:xfrm>
              <a:off x="3312"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grpSp>
      <p:grpSp>
        <p:nvGrpSpPr>
          <p:cNvPr id="5170" name="Group 97"/>
          <p:cNvGrpSpPr>
            <a:grpSpLocks noChangeAspect="1"/>
          </p:cNvGrpSpPr>
          <p:nvPr/>
        </p:nvGrpSpPr>
        <p:grpSpPr bwMode="auto">
          <a:xfrm flipV="1">
            <a:off x="6648450" y="5757863"/>
            <a:ext cx="469900" cy="42862"/>
            <a:chOff x="2856" y="960"/>
            <a:chExt cx="528" cy="48"/>
          </a:xfrm>
        </p:grpSpPr>
        <p:sp>
          <p:nvSpPr>
            <p:cNvPr id="5211" name="Oval 98"/>
            <p:cNvSpPr>
              <a:spLocks noChangeAspect="1" noChangeArrowheads="1"/>
            </p:cNvSpPr>
            <p:nvPr/>
          </p:nvSpPr>
          <p:spPr bwMode="auto">
            <a:xfrm>
              <a:off x="2856"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5212" name="Oval 99"/>
            <p:cNvSpPr>
              <a:spLocks noChangeAspect="1" noChangeArrowheads="1"/>
            </p:cNvSpPr>
            <p:nvPr/>
          </p:nvSpPr>
          <p:spPr bwMode="auto">
            <a:xfrm>
              <a:off x="3008"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5213" name="Oval 100"/>
            <p:cNvSpPr>
              <a:spLocks noChangeAspect="1" noChangeArrowheads="1"/>
            </p:cNvSpPr>
            <p:nvPr/>
          </p:nvSpPr>
          <p:spPr bwMode="auto">
            <a:xfrm>
              <a:off x="3160"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5214" name="Oval 101"/>
            <p:cNvSpPr>
              <a:spLocks noChangeAspect="1" noChangeArrowheads="1"/>
            </p:cNvSpPr>
            <p:nvPr/>
          </p:nvSpPr>
          <p:spPr bwMode="auto">
            <a:xfrm>
              <a:off x="3312"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grpSp>
      <p:sp>
        <p:nvSpPr>
          <p:cNvPr id="5171" name="Rectangle 102"/>
          <p:cNvSpPr>
            <a:spLocks noChangeAspect="1" noChangeArrowheads="1"/>
          </p:cNvSpPr>
          <p:nvPr/>
        </p:nvSpPr>
        <p:spPr bwMode="auto">
          <a:xfrm>
            <a:off x="5105400" y="4014788"/>
            <a:ext cx="966788" cy="395287"/>
          </a:xfrm>
          <a:prstGeom prst="rect">
            <a:avLst/>
          </a:prstGeom>
          <a:solidFill>
            <a:srgbClr val="EAEAEA"/>
          </a:solidFill>
          <a:ln w="19050">
            <a:solidFill>
              <a:schemeClr val="tx1"/>
            </a:solidFill>
            <a:miter lim="800000"/>
            <a:headEnd/>
            <a:tailEnd/>
          </a:ln>
        </p:spPr>
        <p:txBody>
          <a:bodyPr wrap="none" anchor="ctr"/>
          <a:lstStyle/>
          <a:p>
            <a:endParaRPr lang="en-US"/>
          </a:p>
        </p:txBody>
      </p:sp>
      <p:grpSp>
        <p:nvGrpSpPr>
          <p:cNvPr id="5172" name="Group 103"/>
          <p:cNvGrpSpPr>
            <a:grpSpLocks noChangeAspect="1"/>
          </p:cNvGrpSpPr>
          <p:nvPr/>
        </p:nvGrpSpPr>
        <p:grpSpPr bwMode="auto">
          <a:xfrm>
            <a:off x="5105400" y="2587625"/>
            <a:ext cx="639763" cy="1343025"/>
            <a:chOff x="2928" y="192"/>
            <a:chExt cx="720" cy="1512"/>
          </a:xfrm>
        </p:grpSpPr>
        <p:sp>
          <p:nvSpPr>
            <p:cNvPr id="5208" name="Rectangle 104"/>
            <p:cNvSpPr>
              <a:spLocks noChangeAspect="1" noChangeArrowheads="1"/>
            </p:cNvSpPr>
            <p:nvPr/>
          </p:nvSpPr>
          <p:spPr bwMode="auto">
            <a:xfrm>
              <a:off x="3000" y="1344"/>
              <a:ext cx="576" cy="360"/>
            </a:xfrm>
            <a:prstGeom prst="rect">
              <a:avLst/>
            </a:prstGeom>
            <a:solidFill>
              <a:srgbClr val="C0C0C0"/>
            </a:solidFill>
            <a:ln w="19050">
              <a:solidFill>
                <a:schemeClr val="tx1"/>
              </a:solidFill>
              <a:miter lim="800000"/>
              <a:headEnd/>
              <a:tailEnd/>
            </a:ln>
          </p:spPr>
          <p:txBody>
            <a:bodyPr wrap="none" anchor="ctr"/>
            <a:lstStyle/>
            <a:p>
              <a:endParaRPr lang="en-US"/>
            </a:p>
          </p:txBody>
        </p:sp>
        <p:sp>
          <p:nvSpPr>
            <p:cNvPr id="5209" name="Rectangle 105"/>
            <p:cNvSpPr>
              <a:spLocks noChangeAspect="1" noChangeArrowheads="1"/>
            </p:cNvSpPr>
            <p:nvPr/>
          </p:nvSpPr>
          <p:spPr bwMode="auto">
            <a:xfrm>
              <a:off x="3048" y="1056"/>
              <a:ext cx="480" cy="288"/>
            </a:xfrm>
            <a:prstGeom prst="rect">
              <a:avLst/>
            </a:prstGeom>
            <a:gradFill rotWithShape="0">
              <a:gsLst>
                <a:gs pos="0">
                  <a:srgbClr val="929292"/>
                </a:gs>
                <a:gs pos="50000">
                  <a:srgbClr val="C0C0C0"/>
                </a:gs>
                <a:gs pos="100000">
                  <a:srgbClr val="929292"/>
                </a:gs>
              </a:gsLst>
              <a:lin ang="0" scaled="1"/>
            </a:gradFill>
            <a:ln w="19050">
              <a:solidFill>
                <a:schemeClr val="tx1"/>
              </a:solidFill>
              <a:miter lim="800000"/>
              <a:headEnd/>
              <a:tailEnd/>
            </a:ln>
          </p:spPr>
          <p:txBody>
            <a:bodyPr wrap="none" anchor="ctr"/>
            <a:lstStyle/>
            <a:p>
              <a:endParaRPr lang="en-US"/>
            </a:p>
          </p:txBody>
        </p:sp>
        <p:sp>
          <p:nvSpPr>
            <p:cNvPr id="5210" name="Rectangle 106"/>
            <p:cNvSpPr>
              <a:spLocks noChangeAspect="1" noChangeArrowheads="1"/>
            </p:cNvSpPr>
            <p:nvPr/>
          </p:nvSpPr>
          <p:spPr bwMode="auto">
            <a:xfrm>
              <a:off x="2928" y="192"/>
              <a:ext cx="720" cy="864"/>
            </a:xfrm>
            <a:prstGeom prst="rect">
              <a:avLst/>
            </a:prstGeom>
            <a:gradFill rotWithShape="0">
              <a:gsLst>
                <a:gs pos="0">
                  <a:srgbClr val="929292"/>
                </a:gs>
                <a:gs pos="50000">
                  <a:srgbClr val="C0C0C0"/>
                </a:gs>
                <a:gs pos="100000">
                  <a:srgbClr val="929292"/>
                </a:gs>
              </a:gsLst>
              <a:lin ang="0" scaled="1"/>
            </a:gradFill>
            <a:ln w="19050">
              <a:solidFill>
                <a:schemeClr val="tx1"/>
              </a:solidFill>
              <a:miter lim="800000"/>
              <a:headEnd/>
              <a:tailEnd/>
            </a:ln>
          </p:spPr>
          <p:txBody>
            <a:bodyPr wrap="none" anchor="ctr"/>
            <a:lstStyle/>
            <a:p>
              <a:endParaRPr lang="en-US"/>
            </a:p>
          </p:txBody>
        </p:sp>
      </p:grpSp>
      <p:grpSp>
        <p:nvGrpSpPr>
          <p:cNvPr id="5173" name="Group 107"/>
          <p:cNvGrpSpPr>
            <a:grpSpLocks noChangeAspect="1"/>
          </p:cNvGrpSpPr>
          <p:nvPr/>
        </p:nvGrpSpPr>
        <p:grpSpPr bwMode="auto">
          <a:xfrm>
            <a:off x="5191125" y="3268663"/>
            <a:ext cx="468313" cy="44450"/>
            <a:chOff x="2856" y="960"/>
            <a:chExt cx="528" cy="48"/>
          </a:xfrm>
        </p:grpSpPr>
        <p:sp>
          <p:nvSpPr>
            <p:cNvPr id="5204" name="Oval 108"/>
            <p:cNvSpPr>
              <a:spLocks noChangeAspect="1" noChangeArrowheads="1"/>
            </p:cNvSpPr>
            <p:nvPr/>
          </p:nvSpPr>
          <p:spPr bwMode="auto">
            <a:xfrm>
              <a:off x="2856"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5205" name="Oval 109"/>
            <p:cNvSpPr>
              <a:spLocks noChangeAspect="1" noChangeArrowheads="1"/>
            </p:cNvSpPr>
            <p:nvPr/>
          </p:nvSpPr>
          <p:spPr bwMode="auto">
            <a:xfrm>
              <a:off x="3008"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5206" name="Oval 110"/>
            <p:cNvSpPr>
              <a:spLocks noChangeAspect="1" noChangeArrowheads="1"/>
            </p:cNvSpPr>
            <p:nvPr/>
          </p:nvSpPr>
          <p:spPr bwMode="auto">
            <a:xfrm>
              <a:off x="3160"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5207" name="Oval 111"/>
            <p:cNvSpPr>
              <a:spLocks noChangeAspect="1" noChangeArrowheads="1"/>
            </p:cNvSpPr>
            <p:nvPr/>
          </p:nvSpPr>
          <p:spPr bwMode="auto">
            <a:xfrm>
              <a:off x="3312"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grpSp>
      <p:grpSp>
        <p:nvGrpSpPr>
          <p:cNvPr id="5174" name="Group 112"/>
          <p:cNvGrpSpPr>
            <a:grpSpLocks noChangeAspect="1"/>
          </p:cNvGrpSpPr>
          <p:nvPr/>
        </p:nvGrpSpPr>
        <p:grpSpPr bwMode="auto">
          <a:xfrm>
            <a:off x="5191125" y="2638425"/>
            <a:ext cx="468313" cy="42863"/>
            <a:chOff x="2856" y="960"/>
            <a:chExt cx="528" cy="48"/>
          </a:xfrm>
        </p:grpSpPr>
        <p:sp>
          <p:nvSpPr>
            <p:cNvPr id="5200" name="Oval 113"/>
            <p:cNvSpPr>
              <a:spLocks noChangeAspect="1" noChangeArrowheads="1"/>
            </p:cNvSpPr>
            <p:nvPr/>
          </p:nvSpPr>
          <p:spPr bwMode="auto">
            <a:xfrm>
              <a:off x="2856"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5201" name="Oval 114"/>
            <p:cNvSpPr>
              <a:spLocks noChangeAspect="1" noChangeArrowheads="1"/>
            </p:cNvSpPr>
            <p:nvPr/>
          </p:nvSpPr>
          <p:spPr bwMode="auto">
            <a:xfrm>
              <a:off x="3008"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5202" name="Oval 115"/>
            <p:cNvSpPr>
              <a:spLocks noChangeAspect="1" noChangeArrowheads="1"/>
            </p:cNvSpPr>
            <p:nvPr/>
          </p:nvSpPr>
          <p:spPr bwMode="auto">
            <a:xfrm>
              <a:off x="3160"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5203" name="Oval 116"/>
            <p:cNvSpPr>
              <a:spLocks noChangeAspect="1" noChangeArrowheads="1"/>
            </p:cNvSpPr>
            <p:nvPr/>
          </p:nvSpPr>
          <p:spPr bwMode="auto">
            <a:xfrm>
              <a:off x="3312"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grpSp>
      <p:grpSp>
        <p:nvGrpSpPr>
          <p:cNvPr id="5175" name="Group 117"/>
          <p:cNvGrpSpPr>
            <a:grpSpLocks noChangeAspect="1"/>
          </p:cNvGrpSpPr>
          <p:nvPr/>
        </p:nvGrpSpPr>
        <p:grpSpPr bwMode="auto">
          <a:xfrm flipV="1">
            <a:off x="5497513" y="4500563"/>
            <a:ext cx="639762" cy="1343025"/>
            <a:chOff x="2928" y="192"/>
            <a:chExt cx="720" cy="1512"/>
          </a:xfrm>
        </p:grpSpPr>
        <p:sp>
          <p:nvSpPr>
            <p:cNvPr id="5197" name="Rectangle 118"/>
            <p:cNvSpPr>
              <a:spLocks noChangeAspect="1" noChangeArrowheads="1"/>
            </p:cNvSpPr>
            <p:nvPr/>
          </p:nvSpPr>
          <p:spPr bwMode="auto">
            <a:xfrm>
              <a:off x="3000" y="1344"/>
              <a:ext cx="576" cy="360"/>
            </a:xfrm>
            <a:prstGeom prst="rect">
              <a:avLst/>
            </a:prstGeom>
            <a:solidFill>
              <a:srgbClr val="C0C0C0"/>
            </a:solidFill>
            <a:ln w="19050">
              <a:solidFill>
                <a:schemeClr val="tx1"/>
              </a:solidFill>
              <a:miter lim="800000"/>
              <a:headEnd/>
              <a:tailEnd/>
            </a:ln>
          </p:spPr>
          <p:txBody>
            <a:bodyPr wrap="none" anchor="ctr"/>
            <a:lstStyle/>
            <a:p>
              <a:endParaRPr lang="en-US"/>
            </a:p>
          </p:txBody>
        </p:sp>
        <p:sp>
          <p:nvSpPr>
            <p:cNvPr id="5198" name="Rectangle 119"/>
            <p:cNvSpPr>
              <a:spLocks noChangeAspect="1" noChangeArrowheads="1"/>
            </p:cNvSpPr>
            <p:nvPr/>
          </p:nvSpPr>
          <p:spPr bwMode="auto">
            <a:xfrm>
              <a:off x="3048" y="1056"/>
              <a:ext cx="480" cy="288"/>
            </a:xfrm>
            <a:prstGeom prst="rect">
              <a:avLst/>
            </a:prstGeom>
            <a:gradFill rotWithShape="0">
              <a:gsLst>
                <a:gs pos="0">
                  <a:srgbClr val="929292"/>
                </a:gs>
                <a:gs pos="50000">
                  <a:srgbClr val="C0C0C0"/>
                </a:gs>
                <a:gs pos="100000">
                  <a:srgbClr val="929292"/>
                </a:gs>
              </a:gsLst>
              <a:lin ang="0" scaled="1"/>
            </a:gradFill>
            <a:ln w="19050">
              <a:solidFill>
                <a:schemeClr val="tx1"/>
              </a:solidFill>
              <a:miter lim="800000"/>
              <a:headEnd/>
              <a:tailEnd/>
            </a:ln>
          </p:spPr>
          <p:txBody>
            <a:bodyPr wrap="none" anchor="ctr"/>
            <a:lstStyle/>
            <a:p>
              <a:endParaRPr lang="en-US"/>
            </a:p>
          </p:txBody>
        </p:sp>
        <p:sp>
          <p:nvSpPr>
            <p:cNvPr id="5199" name="Rectangle 120"/>
            <p:cNvSpPr>
              <a:spLocks noChangeAspect="1" noChangeArrowheads="1"/>
            </p:cNvSpPr>
            <p:nvPr/>
          </p:nvSpPr>
          <p:spPr bwMode="auto">
            <a:xfrm>
              <a:off x="2928" y="192"/>
              <a:ext cx="720" cy="864"/>
            </a:xfrm>
            <a:prstGeom prst="rect">
              <a:avLst/>
            </a:prstGeom>
            <a:gradFill rotWithShape="0">
              <a:gsLst>
                <a:gs pos="0">
                  <a:srgbClr val="929292"/>
                </a:gs>
                <a:gs pos="50000">
                  <a:srgbClr val="C0C0C0"/>
                </a:gs>
                <a:gs pos="100000">
                  <a:srgbClr val="929292"/>
                </a:gs>
              </a:gsLst>
              <a:lin ang="0" scaled="1"/>
            </a:gradFill>
            <a:ln w="19050">
              <a:solidFill>
                <a:schemeClr val="tx1"/>
              </a:solidFill>
              <a:miter lim="800000"/>
              <a:headEnd/>
              <a:tailEnd/>
            </a:ln>
          </p:spPr>
          <p:txBody>
            <a:bodyPr wrap="none" anchor="ctr"/>
            <a:lstStyle/>
            <a:p>
              <a:endParaRPr lang="en-US"/>
            </a:p>
          </p:txBody>
        </p:sp>
      </p:grpSp>
      <p:grpSp>
        <p:nvGrpSpPr>
          <p:cNvPr id="5176" name="Group 121"/>
          <p:cNvGrpSpPr>
            <a:grpSpLocks noChangeAspect="1"/>
          </p:cNvGrpSpPr>
          <p:nvPr/>
        </p:nvGrpSpPr>
        <p:grpSpPr bwMode="auto">
          <a:xfrm flipV="1">
            <a:off x="5581650" y="5118100"/>
            <a:ext cx="469900" cy="42863"/>
            <a:chOff x="2856" y="960"/>
            <a:chExt cx="528" cy="48"/>
          </a:xfrm>
        </p:grpSpPr>
        <p:sp>
          <p:nvSpPr>
            <p:cNvPr id="5193" name="Oval 122"/>
            <p:cNvSpPr>
              <a:spLocks noChangeAspect="1" noChangeArrowheads="1"/>
            </p:cNvSpPr>
            <p:nvPr/>
          </p:nvSpPr>
          <p:spPr bwMode="auto">
            <a:xfrm>
              <a:off x="2856"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5194" name="Oval 123"/>
            <p:cNvSpPr>
              <a:spLocks noChangeAspect="1" noChangeArrowheads="1"/>
            </p:cNvSpPr>
            <p:nvPr/>
          </p:nvSpPr>
          <p:spPr bwMode="auto">
            <a:xfrm>
              <a:off x="3008"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5195" name="Oval 124"/>
            <p:cNvSpPr>
              <a:spLocks noChangeAspect="1" noChangeArrowheads="1"/>
            </p:cNvSpPr>
            <p:nvPr/>
          </p:nvSpPr>
          <p:spPr bwMode="auto">
            <a:xfrm>
              <a:off x="3160"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5196" name="Oval 125"/>
            <p:cNvSpPr>
              <a:spLocks noChangeAspect="1" noChangeArrowheads="1"/>
            </p:cNvSpPr>
            <p:nvPr/>
          </p:nvSpPr>
          <p:spPr bwMode="auto">
            <a:xfrm>
              <a:off x="3312"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grpSp>
      <p:grpSp>
        <p:nvGrpSpPr>
          <p:cNvPr id="5177" name="Group 126"/>
          <p:cNvGrpSpPr>
            <a:grpSpLocks noChangeAspect="1"/>
          </p:cNvGrpSpPr>
          <p:nvPr/>
        </p:nvGrpSpPr>
        <p:grpSpPr bwMode="auto">
          <a:xfrm flipV="1">
            <a:off x="5581650" y="5757863"/>
            <a:ext cx="469900" cy="42862"/>
            <a:chOff x="2856" y="960"/>
            <a:chExt cx="528" cy="48"/>
          </a:xfrm>
        </p:grpSpPr>
        <p:sp>
          <p:nvSpPr>
            <p:cNvPr id="5189" name="Oval 127"/>
            <p:cNvSpPr>
              <a:spLocks noChangeAspect="1" noChangeArrowheads="1"/>
            </p:cNvSpPr>
            <p:nvPr/>
          </p:nvSpPr>
          <p:spPr bwMode="auto">
            <a:xfrm>
              <a:off x="2856"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5190" name="Oval 128"/>
            <p:cNvSpPr>
              <a:spLocks noChangeAspect="1" noChangeArrowheads="1"/>
            </p:cNvSpPr>
            <p:nvPr/>
          </p:nvSpPr>
          <p:spPr bwMode="auto">
            <a:xfrm>
              <a:off x="3008"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5191" name="Oval 129"/>
            <p:cNvSpPr>
              <a:spLocks noChangeAspect="1" noChangeArrowheads="1"/>
            </p:cNvSpPr>
            <p:nvPr/>
          </p:nvSpPr>
          <p:spPr bwMode="auto">
            <a:xfrm>
              <a:off x="3160"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5192" name="Oval 130"/>
            <p:cNvSpPr>
              <a:spLocks noChangeAspect="1" noChangeArrowheads="1"/>
            </p:cNvSpPr>
            <p:nvPr/>
          </p:nvSpPr>
          <p:spPr bwMode="auto">
            <a:xfrm>
              <a:off x="3312"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grpSp>
      <p:sp>
        <p:nvSpPr>
          <p:cNvPr id="5178" name="Rectangle 131"/>
          <p:cNvSpPr>
            <a:spLocks noChangeArrowheads="1"/>
          </p:cNvSpPr>
          <p:nvPr/>
        </p:nvSpPr>
        <p:spPr bwMode="auto">
          <a:xfrm>
            <a:off x="4191000" y="4486275"/>
            <a:ext cx="76200" cy="1524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5179" name="Rectangle 132"/>
          <p:cNvSpPr>
            <a:spLocks noChangeArrowheads="1"/>
          </p:cNvSpPr>
          <p:nvPr/>
        </p:nvSpPr>
        <p:spPr bwMode="auto">
          <a:xfrm>
            <a:off x="5257800" y="4486275"/>
            <a:ext cx="76200" cy="1524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5180" name="Rectangle 133"/>
          <p:cNvSpPr>
            <a:spLocks noChangeArrowheads="1"/>
          </p:cNvSpPr>
          <p:nvPr/>
        </p:nvSpPr>
        <p:spPr bwMode="auto">
          <a:xfrm>
            <a:off x="6400800" y="4486275"/>
            <a:ext cx="76200" cy="1524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5181" name="Text Box 134"/>
          <p:cNvSpPr txBox="1">
            <a:spLocks noChangeArrowheads="1"/>
          </p:cNvSpPr>
          <p:nvPr/>
        </p:nvSpPr>
        <p:spPr bwMode="auto">
          <a:xfrm>
            <a:off x="838200" y="6010275"/>
            <a:ext cx="2513013" cy="466725"/>
          </a:xfrm>
          <a:prstGeom prst="rect">
            <a:avLst/>
          </a:prstGeom>
          <a:solidFill>
            <a:schemeClr val="accent1"/>
          </a:solidFill>
          <a:ln w="9525">
            <a:solidFill>
              <a:schemeClr val="tx1"/>
            </a:solidFill>
            <a:miter lim="800000"/>
            <a:headEnd/>
            <a:tailEnd/>
          </a:ln>
        </p:spPr>
        <p:txBody>
          <a:bodyPr wrap="none">
            <a:spAutoFit/>
          </a:bodyPr>
          <a:lstStyle/>
          <a:p>
            <a:r>
              <a:rPr lang="en-US" b="1">
                <a:solidFill>
                  <a:schemeClr val="accent2"/>
                </a:solidFill>
                <a:latin typeface="Arial" charset="0"/>
              </a:rPr>
              <a:t>Frame Vibration</a:t>
            </a:r>
            <a:endParaRPr lang="en-US" sz="2800"/>
          </a:p>
        </p:txBody>
      </p:sp>
      <p:grpSp>
        <p:nvGrpSpPr>
          <p:cNvPr id="5182" name="Group 135"/>
          <p:cNvGrpSpPr>
            <a:grpSpLocks/>
          </p:cNvGrpSpPr>
          <p:nvPr/>
        </p:nvGrpSpPr>
        <p:grpSpPr bwMode="auto">
          <a:xfrm>
            <a:off x="3505200" y="4791075"/>
            <a:ext cx="685800" cy="1524000"/>
            <a:chOff x="2400" y="2640"/>
            <a:chExt cx="144" cy="624"/>
          </a:xfrm>
        </p:grpSpPr>
        <p:sp>
          <p:nvSpPr>
            <p:cNvPr id="5187" name="Line 136"/>
            <p:cNvSpPr>
              <a:spLocks noChangeShapeType="1"/>
            </p:cNvSpPr>
            <p:nvPr/>
          </p:nvSpPr>
          <p:spPr bwMode="auto">
            <a:xfrm>
              <a:off x="2544" y="2640"/>
              <a:ext cx="0" cy="624"/>
            </a:xfrm>
            <a:prstGeom prst="line">
              <a:avLst/>
            </a:prstGeom>
            <a:noFill/>
            <a:ln w="12700">
              <a:solidFill>
                <a:srgbClr val="0000FF"/>
              </a:solidFill>
              <a:round/>
              <a:headEnd/>
              <a:tailEnd/>
            </a:ln>
          </p:spPr>
          <p:txBody>
            <a:bodyPr wrap="none" anchor="ctr"/>
            <a:lstStyle/>
            <a:p>
              <a:endParaRPr lang="en-US"/>
            </a:p>
          </p:txBody>
        </p:sp>
        <p:sp>
          <p:nvSpPr>
            <p:cNvPr id="5188" name="Line 137"/>
            <p:cNvSpPr>
              <a:spLocks noChangeShapeType="1"/>
            </p:cNvSpPr>
            <p:nvPr/>
          </p:nvSpPr>
          <p:spPr bwMode="auto">
            <a:xfrm flipH="1">
              <a:off x="2400" y="3264"/>
              <a:ext cx="144" cy="0"/>
            </a:xfrm>
            <a:prstGeom prst="line">
              <a:avLst/>
            </a:prstGeom>
            <a:noFill/>
            <a:ln w="12700">
              <a:solidFill>
                <a:srgbClr val="0000FF"/>
              </a:solidFill>
              <a:round/>
              <a:headEnd/>
              <a:tailEnd type="triangle" w="med" len="med"/>
            </a:ln>
          </p:spPr>
          <p:txBody>
            <a:bodyPr wrap="none" anchor="ctr"/>
            <a:lstStyle/>
            <a:p>
              <a:endParaRPr lang="en-US"/>
            </a:p>
          </p:txBody>
        </p:sp>
      </p:grpSp>
      <p:sp>
        <p:nvSpPr>
          <p:cNvPr id="5183" name="Line 138"/>
          <p:cNvSpPr>
            <a:spLocks noChangeShapeType="1"/>
          </p:cNvSpPr>
          <p:nvPr/>
        </p:nvSpPr>
        <p:spPr bwMode="auto">
          <a:xfrm>
            <a:off x="5334000" y="4791075"/>
            <a:ext cx="0" cy="1524000"/>
          </a:xfrm>
          <a:prstGeom prst="line">
            <a:avLst/>
          </a:prstGeom>
          <a:noFill/>
          <a:ln w="12700">
            <a:solidFill>
              <a:srgbClr val="0000FF"/>
            </a:solidFill>
            <a:round/>
            <a:headEnd/>
            <a:tailEnd/>
          </a:ln>
        </p:spPr>
        <p:txBody>
          <a:bodyPr wrap="none" anchor="ctr"/>
          <a:lstStyle/>
          <a:p>
            <a:endParaRPr lang="en-US"/>
          </a:p>
        </p:txBody>
      </p:sp>
      <p:sp>
        <p:nvSpPr>
          <p:cNvPr id="5184" name="Line 139"/>
          <p:cNvSpPr>
            <a:spLocks noChangeShapeType="1"/>
          </p:cNvSpPr>
          <p:nvPr/>
        </p:nvSpPr>
        <p:spPr bwMode="auto">
          <a:xfrm>
            <a:off x="6400800" y="4791075"/>
            <a:ext cx="0" cy="1524000"/>
          </a:xfrm>
          <a:prstGeom prst="line">
            <a:avLst/>
          </a:prstGeom>
          <a:noFill/>
          <a:ln w="12700">
            <a:solidFill>
              <a:srgbClr val="0000FF"/>
            </a:solidFill>
            <a:round/>
            <a:headEnd/>
            <a:tailEnd/>
          </a:ln>
        </p:spPr>
        <p:txBody>
          <a:bodyPr wrap="none" anchor="ctr"/>
          <a:lstStyle/>
          <a:p>
            <a:endParaRPr lang="en-US"/>
          </a:p>
        </p:txBody>
      </p:sp>
      <p:sp>
        <p:nvSpPr>
          <p:cNvPr id="5185" name="Line 140"/>
          <p:cNvSpPr>
            <a:spLocks noChangeShapeType="1"/>
          </p:cNvSpPr>
          <p:nvPr/>
        </p:nvSpPr>
        <p:spPr bwMode="auto">
          <a:xfrm flipH="1">
            <a:off x="4191000" y="6315075"/>
            <a:ext cx="2209800" cy="0"/>
          </a:xfrm>
          <a:prstGeom prst="line">
            <a:avLst/>
          </a:prstGeom>
          <a:noFill/>
          <a:ln w="12700">
            <a:solidFill>
              <a:srgbClr val="0000FF"/>
            </a:solidFill>
            <a:round/>
            <a:headEnd/>
            <a:tailEnd/>
          </a:ln>
        </p:spPr>
        <p:txBody>
          <a:bodyPr wrap="none" anchor="ctr"/>
          <a:lstStyle/>
          <a:p>
            <a:endParaRPr lang="en-US"/>
          </a:p>
        </p:txBody>
      </p:sp>
      <p:sp>
        <p:nvSpPr>
          <p:cNvPr id="5186" name="Text Box 141"/>
          <p:cNvSpPr txBox="1">
            <a:spLocks noChangeArrowheads="1"/>
          </p:cNvSpPr>
          <p:nvPr/>
        </p:nvSpPr>
        <p:spPr bwMode="auto">
          <a:xfrm>
            <a:off x="1219200" y="1362075"/>
            <a:ext cx="6811963" cy="1006475"/>
          </a:xfrm>
          <a:prstGeom prst="rect">
            <a:avLst/>
          </a:prstGeom>
          <a:noFill/>
          <a:ln w="9525">
            <a:noFill/>
            <a:miter lim="800000"/>
            <a:headEnd/>
            <a:tailEnd/>
          </a:ln>
        </p:spPr>
        <p:txBody>
          <a:bodyPr wrap="none">
            <a:spAutoFit/>
          </a:bodyPr>
          <a:lstStyle/>
          <a:p>
            <a:pPr>
              <a:buClr>
                <a:srgbClr val="F04510"/>
              </a:buClr>
              <a:buFont typeface="Wingdings" pitchFamily="2" charset="2"/>
              <a:buChar char="ü"/>
            </a:pPr>
            <a:r>
              <a:rPr lang="en-US" sz="2000">
                <a:solidFill>
                  <a:schemeClr val="accent2"/>
                </a:solidFill>
              </a:rPr>
              <a:t> </a:t>
            </a:r>
            <a:r>
              <a:rPr lang="en-US" sz="2000">
                <a:solidFill>
                  <a:schemeClr val="accent2"/>
                </a:solidFill>
                <a:latin typeface="Arial" charset="0"/>
              </a:rPr>
              <a:t>Prevent Catastrophic Failure and reduce overall damage</a:t>
            </a:r>
          </a:p>
          <a:p>
            <a:pPr>
              <a:buClr>
                <a:srgbClr val="F04510"/>
              </a:buClr>
              <a:buFont typeface="Wingdings" pitchFamily="2" charset="2"/>
              <a:buChar char="ü"/>
            </a:pPr>
            <a:r>
              <a:rPr lang="en-US" sz="2000">
                <a:solidFill>
                  <a:schemeClr val="accent2"/>
                </a:solidFill>
                <a:latin typeface="Arial" charset="0"/>
              </a:rPr>
              <a:t> Most common method of tripping machine.</a:t>
            </a:r>
          </a:p>
          <a:p>
            <a:pPr>
              <a:buClr>
                <a:srgbClr val="F04510"/>
              </a:buClr>
              <a:buFont typeface="Wingdings" pitchFamily="2" charset="2"/>
              <a:buChar char="ü"/>
            </a:pPr>
            <a:r>
              <a:rPr lang="en-US" sz="2000">
                <a:solidFill>
                  <a:schemeClr val="accent2"/>
                </a:solidFill>
                <a:latin typeface="Arial" charset="0"/>
              </a:rPr>
              <a:t> Replaces OEM supplied “Earthquake” switch.</a:t>
            </a:r>
          </a:p>
        </p:txBody>
      </p:sp>
      <p:sp>
        <p:nvSpPr>
          <p:cNvPr id="136" name="Title 135"/>
          <p:cNvSpPr>
            <a:spLocks noGrp="1"/>
          </p:cNvSpPr>
          <p:nvPr>
            <p:ph type="title"/>
          </p:nvPr>
        </p:nvSpPr>
        <p:spPr>
          <a:xfrm>
            <a:off x="685800" y="0"/>
            <a:ext cx="7467600" cy="1066800"/>
          </a:xfrm>
        </p:spPr>
        <p:txBody>
          <a:bodyPr/>
          <a:lstStyle/>
          <a:p>
            <a:r>
              <a:rPr lang="en-US" dirty="0" smtClean="0"/>
              <a:t>Frame Vibration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1165"/>
          <p:cNvSpPr txBox="1">
            <a:spLocks noChangeArrowheads="1"/>
          </p:cNvSpPr>
          <p:nvPr/>
        </p:nvSpPr>
        <p:spPr bwMode="auto">
          <a:xfrm>
            <a:off x="685800" y="2199144"/>
            <a:ext cx="5220132" cy="2677656"/>
          </a:xfrm>
          <a:prstGeom prst="rect">
            <a:avLst/>
          </a:prstGeom>
          <a:noFill/>
          <a:ln w="9525">
            <a:noFill/>
            <a:miter lim="800000"/>
            <a:headEnd/>
            <a:tailEnd/>
          </a:ln>
        </p:spPr>
        <p:txBody>
          <a:bodyPr wrap="square">
            <a:spAutoFit/>
          </a:bodyPr>
          <a:lstStyle/>
          <a:p>
            <a:pPr>
              <a:buClr>
                <a:srgbClr val="F04510"/>
              </a:buClr>
              <a:buFont typeface="Wingdings" pitchFamily="2" charset="2"/>
              <a:buChar char="ü"/>
            </a:pPr>
            <a:r>
              <a:rPr lang="en-US" dirty="0">
                <a:solidFill>
                  <a:srgbClr val="F04510"/>
                </a:solidFill>
              </a:rPr>
              <a:t> </a:t>
            </a:r>
            <a:r>
              <a:rPr lang="en-US" dirty="0">
                <a:solidFill>
                  <a:schemeClr val="accent2"/>
                </a:solidFill>
                <a:latin typeface="Arial" charset="0"/>
              </a:rPr>
              <a:t>Solid State Design (Long Life)</a:t>
            </a:r>
          </a:p>
          <a:p>
            <a:pPr>
              <a:buClr>
                <a:srgbClr val="F04510"/>
              </a:buClr>
              <a:buFont typeface="Wingdings" pitchFamily="2" charset="2"/>
              <a:buChar char="ü"/>
            </a:pPr>
            <a:r>
              <a:rPr lang="en-US" dirty="0">
                <a:solidFill>
                  <a:schemeClr val="accent2"/>
                </a:solidFill>
                <a:latin typeface="Arial" charset="0"/>
              </a:rPr>
              <a:t> Low Frequency Response</a:t>
            </a:r>
          </a:p>
          <a:p>
            <a:pPr>
              <a:buClr>
                <a:srgbClr val="F04510"/>
              </a:buClr>
              <a:buFont typeface="Wingdings" pitchFamily="2" charset="2"/>
              <a:buChar char="ü"/>
            </a:pPr>
            <a:r>
              <a:rPr lang="en-US" dirty="0">
                <a:solidFill>
                  <a:schemeClr val="accent2"/>
                </a:solidFill>
                <a:latin typeface="Arial" charset="0"/>
              </a:rPr>
              <a:t> Indication of Vibration Levels</a:t>
            </a:r>
          </a:p>
          <a:p>
            <a:pPr>
              <a:buClr>
                <a:srgbClr val="F04510"/>
              </a:buClr>
              <a:buFont typeface="Wingdings" pitchFamily="2" charset="2"/>
              <a:buChar char="ü"/>
            </a:pPr>
            <a:r>
              <a:rPr lang="en-US" dirty="0">
                <a:solidFill>
                  <a:schemeClr val="accent2"/>
                </a:solidFill>
                <a:latin typeface="Arial" charset="0"/>
              </a:rPr>
              <a:t> Alert &amp; Danger Alarms</a:t>
            </a:r>
          </a:p>
          <a:p>
            <a:pPr>
              <a:buClr>
                <a:srgbClr val="F04510"/>
              </a:buClr>
              <a:buFont typeface="Wingdings" pitchFamily="2" charset="2"/>
              <a:buChar char="ü"/>
            </a:pPr>
            <a:r>
              <a:rPr lang="en-US" dirty="0">
                <a:solidFill>
                  <a:schemeClr val="accent2"/>
                </a:solidFill>
                <a:latin typeface="Arial" charset="0"/>
              </a:rPr>
              <a:t> Shutdown “AND” Voting</a:t>
            </a:r>
          </a:p>
          <a:p>
            <a:pPr>
              <a:buClr>
                <a:srgbClr val="F04510"/>
              </a:buClr>
              <a:buFont typeface="Wingdings" pitchFamily="2" charset="2"/>
              <a:buChar char="ü"/>
            </a:pPr>
            <a:r>
              <a:rPr lang="en-US" dirty="0">
                <a:solidFill>
                  <a:schemeClr val="accent2"/>
                </a:solidFill>
                <a:latin typeface="Arial" charset="0"/>
              </a:rPr>
              <a:t> Fault Detection </a:t>
            </a:r>
          </a:p>
          <a:p>
            <a:pPr>
              <a:buClr>
                <a:srgbClr val="F04510"/>
              </a:buClr>
              <a:buFont typeface="Wingdings" pitchFamily="2" charset="2"/>
              <a:buChar char="ü"/>
            </a:pPr>
            <a:r>
              <a:rPr lang="en-US" dirty="0">
                <a:solidFill>
                  <a:schemeClr val="accent2"/>
                </a:solidFill>
                <a:latin typeface="Arial" charset="0"/>
              </a:rPr>
              <a:t> Vibration Diagnostic Capability</a:t>
            </a:r>
          </a:p>
        </p:txBody>
      </p:sp>
      <p:sp>
        <p:nvSpPr>
          <p:cNvPr id="6149" name="Text Box 1169"/>
          <p:cNvSpPr txBox="1">
            <a:spLocks noChangeArrowheads="1"/>
          </p:cNvSpPr>
          <p:nvPr/>
        </p:nvSpPr>
        <p:spPr bwMode="auto">
          <a:xfrm>
            <a:off x="6248400" y="4419600"/>
            <a:ext cx="1809750" cy="641350"/>
          </a:xfrm>
          <a:prstGeom prst="rect">
            <a:avLst/>
          </a:prstGeom>
          <a:noFill/>
          <a:ln w="9525">
            <a:noFill/>
            <a:miter lim="800000"/>
            <a:headEnd/>
            <a:tailEnd/>
          </a:ln>
        </p:spPr>
        <p:txBody>
          <a:bodyPr wrap="none">
            <a:spAutoFit/>
          </a:bodyPr>
          <a:lstStyle/>
          <a:p>
            <a:pPr algn="ctr"/>
            <a:r>
              <a:rPr lang="en-US" sz="1800">
                <a:solidFill>
                  <a:schemeClr val="accent2"/>
                </a:solidFill>
                <a:latin typeface="Arial" charset="0"/>
              </a:rPr>
              <a:t>CMCP530</a:t>
            </a:r>
          </a:p>
          <a:p>
            <a:pPr algn="ctr"/>
            <a:r>
              <a:rPr lang="en-US" sz="1800">
                <a:solidFill>
                  <a:schemeClr val="accent2"/>
                </a:solidFill>
                <a:latin typeface="Arial" charset="0"/>
              </a:rPr>
              <a:t>Velocity Monitor</a:t>
            </a:r>
          </a:p>
        </p:txBody>
      </p:sp>
      <p:sp>
        <p:nvSpPr>
          <p:cNvPr id="6" name="Title 5"/>
          <p:cNvSpPr>
            <a:spLocks noGrp="1"/>
          </p:cNvSpPr>
          <p:nvPr>
            <p:ph type="title"/>
          </p:nvPr>
        </p:nvSpPr>
        <p:spPr/>
        <p:txBody>
          <a:bodyPr/>
          <a:lstStyle/>
          <a:p>
            <a:r>
              <a:rPr lang="en-US" dirty="0" smtClean="0">
                <a:solidFill>
                  <a:schemeClr val="accent2"/>
                </a:solidFill>
                <a:latin typeface="Arial" charset="0"/>
              </a:rPr>
              <a:t>Advantages over</a:t>
            </a:r>
            <a:br>
              <a:rPr lang="en-US" dirty="0" smtClean="0">
                <a:solidFill>
                  <a:schemeClr val="accent2"/>
                </a:solidFill>
                <a:latin typeface="Arial" charset="0"/>
              </a:rPr>
            </a:br>
            <a:r>
              <a:rPr lang="en-US" dirty="0" smtClean="0">
                <a:solidFill>
                  <a:schemeClr val="accent2"/>
                </a:solidFill>
                <a:latin typeface="Arial" charset="0"/>
              </a:rPr>
              <a:t>OEM “EARTHQUAKE” Switch</a:t>
            </a:r>
            <a:endParaRPr lang="en-US" dirty="0"/>
          </a:p>
        </p:txBody>
      </p:sp>
      <p:pic>
        <p:nvPicPr>
          <p:cNvPr id="52226" name="Picture 2" descr="CMCP525 Accelerometer In/Acceleration Out Transmitter">
            <a:hlinkClick r:id="rId3"/>
          </p:cNvPr>
          <p:cNvPicPr>
            <a:picLocks noChangeAspect="1" noChangeArrowheads="1"/>
          </p:cNvPicPr>
          <p:nvPr/>
        </p:nvPicPr>
        <p:blipFill>
          <a:blip r:embed="rId4" cstate="print"/>
          <a:srcRect/>
          <a:stretch>
            <a:fillRect/>
          </a:stretch>
        </p:blipFill>
        <p:spPr bwMode="auto">
          <a:xfrm>
            <a:off x="5943600" y="2286000"/>
            <a:ext cx="2121477" cy="1866901"/>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9"/>
          <p:cNvSpPr>
            <a:spLocks noChangeAspect="1" noChangeArrowheads="1"/>
          </p:cNvSpPr>
          <p:nvPr/>
        </p:nvSpPr>
        <p:spPr bwMode="auto">
          <a:xfrm>
            <a:off x="2314575" y="3729037"/>
            <a:ext cx="1149350" cy="852488"/>
          </a:xfrm>
          <a:prstGeom prst="rect">
            <a:avLst/>
          </a:prstGeom>
          <a:gradFill rotWithShape="0">
            <a:gsLst>
              <a:gs pos="0">
                <a:srgbClr val="005E76"/>
              </a:gs>
              <a:gs pos="50000">
                <a:srgbClr val="00CCFF"/>
              </a:gs>
              <a:gs pos="100000">
                <a:srgbClr val="005E76"/>
              </a:gs>
            </a:gsLst>
            <a:lin ang="5400000" scaled="1"/>
          </a:gradFill>
          <a:ln w="19050">
            <a:solidFill>
              <a:schemeClr val="tx1"/>
            </a:solidFill>
            <a:miter lim="800000"/>
            <a:headEnd/>
            <a:tailEnd/>
          </a:ln>
        </p:spPr>
        <p:txBody>
          <a:bodyPr wrap="none" anchor="ctr"/>
          <a:lstStyle/>
          <a:p>
            <a:endParaRPr lang="en-US"/>
          </a:p>
        </p:txBody>
      </p:sp>
      <p:sp>
        <p:nvSpPr>
          <p:cNvPr id="7171" name="Line 10"/>
          <p:cNvSpPr>
            <a:spLocks noChangeAspect="1" noChangeShapeType="1"/>
          </p:cNvSpPr>
          <p:nvPr/>
        </p:nvSpPr>
        <p:spPr bwMode="auto">
          <a:xfrm>
            <a:off x="2314575" y="3814762"/>
            <a:ext cx="1149350" cy="0"/>
          </a:xfrm>
          <a:prstGeom prst="line">
            <a:avLst/>
          </a:prstGeom>
          <a:noFill/>
          <a:ln w="19050">
            <a:solidFill>
              <a:schemeClr val="tx1"/>
            </a:solidFill>
            <a:round/>
            <a:headEnd/>
            <a:tailEnd/>
          </a:ln>
        </p:spPr>
        <p:txBody>
          <a:bodyPr wrap="none" anchor="ctr"/>
          <a:lstStyle/>
          <a:p>
            <a:endParaRPr lang="en-US"/>
          </a:p>
        </p:txBody>
      </p:sp>
      <p:sp>
        <p:nvSpPr>
          <p:cNvPr id="7172" name="Line 11"/>
          <p:cNvSpPr>
            <a:spLocks noChangeAspect="1" noChangeShapeType="1"/>
          </p:cNvSpPr>
          <p:nvPr/>
        </p:nvSpPr>
        <p:spPr bwMode="auto">
          <a:xfrm>
            <a:off x="2314575" y="3905250"/>
            <a:ext cx="1149350" cy="0"/>
          </a:xfrm>
          <a:prstGeom prst="line">
            <a:avLst/>
          </a:prstGeom>
          <a:noFill/>
          <a:ln w="19050">
            <a:solidFill>
              <a:schemeClr val="tx1"/>
            </a:solidFill>
            <a:round/>
            <a:headEnd/>
            <a:tailEnd/>
          </a:ln>
        </p:spPr>
        <p:txBody>
          <a:bodyPr wrap="none" anchor="ctr"/>
          <a:lstStyle/>
          <a:p>
            <a:endParaRPr lang="en-US"/>
          </a:p>
        </p:txBody>
      </p:sp>
      <p:sp>
        <p:nvSpPr>
          <p:cNvPr id="7173" name="Line 12"/>
          <p:cNvSpPr>
            <a:spLocks noChangeAspect="1" noChangeShapeType="1"/>
          </p:cNvSpPr>
          <p:nvPr/>
        </p:nvSpPr>
        <p:spPr bwMode="auto">
          <a:xfrm>
            <a:off x="2314575" y="3995737"/>
            <a:ext cx="1149350" cy="0"/>
          </a:xfrm>
          <a:prstGeom prst="line">
            <a:avLst/>
          </a:prstGeom>
          <a:noFill/>
          <a:ln w="19050">
            <a:solidFill>
              <a:schemeClr val="tx1"/>
            </a:solidFill>
            <a:round/>
            <a:headEnd/>
            <a:tailEnd/>
          </a:ln>
        </p:spPr>
        <p:txBody>
          <a:bodyPr wrap="none" anchor="ctr"/>
          <a:lstStyle/>
          <a:p>
            <a:endParaRPr lang="en-US"/>
          </a:p>
        </p:txBody>
      </p:sp>
      <p:sp>
        <p:nvSpPr>
          <p:cNvPr id="7174" name="Line 13"/>
          <p:cNvSpPr>
            <a:spLocks noChangeAspect="1" noChangeShapeType="1"/>
          </p:cNvSpPr>
          <p:nvPr/>
        </p:nvSpPr>
        <p:spPr bwMode="auto">
          <a:xfrm>
            <a:off x="2314575" y="4086225"/>
            <a:ext cx="1149350" cy="0"/>
          </a:xfrm>
          <a:prstGeom prst="line">
            <a:avLst/>
          </a:prstGeom>
          <a:noFill/>
          <a:ln w="19050">
            <a:solidFill>
              <a:schemeClr val="tx1"/>
            </a:solidFill>
            <a:round/>
            <a:headEnd/>
            <a:tailEnd/>
          </a:ln>
        </p:spPr>
        <p:txBody>
          <a:bodyPr wrap="none" anchor="ctr"/>
          <a:lstStyle/>
          <a:p>
            <a:endParaRPr lang="en-US"/>
          </a:p>
        </p:txBody>
      </p:sp>
      <p:sp>
        <p:nvSpPr>
          <p:cNvPr id="7175" name="Line 14"/>
          <p:cNvSpPr>
            <a:spLocks noChangeAspect="1" noChangeShapeType="1"/>
          </p:cNvSpPr>
          <p:nvPr/>
        </p:nvSpPr>
        <p:spPr bwMode="auto">
          <a:xfrm>
            <a:off x="2314575" y="4176712"/>
            <a:ext cx="1149350" cy="0"/>
          </a:xfrm>
          <a:prstGeom prst="line">
            <a:avLst/>
          </a:prstGeom>
          <a:noFill/>
          <a:ln w="19050">
            <a:solidFill>
              <a:schemeClr val="tx1"/>
            </a:solidFill>
            <a:round/>
            <a:headEnd/>
            <a:tailEnd/>
          </a:ln>
        </p:spPr>
        <p:txBody>
          <a:bodyPr wrap="none" anchor="ctr"/>
          <a:lstStyle/>
          <a:p>
            <a:endParaRPr lang="en-US"/>
          </a:p>
        </p:txBody>
      </p:sp>
      <p:sp>
        <p:nvSpPr>
          <p:cNvPr id="7176" name="Line 15"/>
          <p:cNvSpPr>
            <a:spLocks noChangeAspect="1" noChangeShapeType="1"/>
          </p:cNvSpPr>
          <p:nvPr/>
        </p:nvSpPr>
        <p:spPr bwMode="auto">
          <a:xfrm>
            <a:off x="2314575" y="4267200"/>
            <a:ext cx="1149350" cy="0"/>
          </a:xfrm>
          <a:prstGeom prst="line">
            <a:avLst/>
          </a:prstGeom>
          <a:noFill/>
          <a:ln w="19050">
            <a:solidFill>
              <a:schemeClr val="tx1"/>
            </a:solidFill>
            <a:round/>
            <a:headEnd/>
            <a:tailEnd/>
          </a:ln>
        </p:spPr>
        <p:txBody>
          <a:bodyPr wrap="none" anchor="ctr"/>
          <a:lstStyle/>
          <a:p>
            <a:endParaRPr lang="en-US"/>
          </a:p>
        </p:txBody>
      </p:sp>
      <p:sp>
        <p:nvSpPr>
          <p:cNvPr id="7177" name="Line 16"/>
          <p:cNvSpPr>
            <a:spLocks noChangeAspect="1" noChangeShapeType="1"/>
          </p:cNvSpPr>
          <p:nvPr/>
        </p:nvSpPr>
        <p:spPr bwMode="auto">
          <a:xfrm>
            <a:off x="2314575" y="4357687"/>
            <a:ext cx="1149350" cy="0"/>
          </a:xfrm>
          <a:prstGeom prst="line">
            <a:avLst/>
          </a:prstGeom>
          <a:noFill/>
          <a:ln w="19050">
            <a:solidFill>
              <a:schemeClr val="tx1"/>
            </a:solidFill>
            <a:round/>
            <a:headEnd/>
            <a:tailEnd/>
          </a:ln>
        </p:spPr>
        <p:txBody>
          <a:bodyPr wrap="none" anchor="ctr"/>
          <a:lstStyle/>
          <a:p>
            <a:endParaRPr lang="en-US"/>
          </a:p>
        </p:txBody>
      </p:sp>
      <p:sp>
        <p:nvSpPr>
          <p:cNvPr id="7178" name="Line 17"/>
          <p:cNvSpPr>
            <a:spLocks noChangeAspect="1" noChangeShapeType="1"/>
          </p:cNvSpPr>
          <p:nvPr/>
        </p:nvSpPr>
        <p:spPr bwMode="auto">
          <a:xfrm>
            <a:off x="2314575" y="4448175"/>
            <a:ext cx="1149350" cy="0"/>
          </a:xfrm>
          <a:prstGeom prst="line">
            <a:avLst/>
          </a:prstGeom>
          <a:noFill/>
          <a:ln w="19050">
            <a:solidFill>
              <a:schemeClr val="tx1"/>
            </a:solidFill>
            <a:round/>
            <a:headEnd/>
            <a:tailEnd/>
          </a:ln>
        </p:spPr>
        <p:txBody>
          <a:bodyPr wrap="none" anchor="ctr"/>
          <a:lstStyle/>
          <a:p>
            <a:endParaRPr lang="en-US"/>
          </a:p>
        </p:txBody>
      </p:sp>
      <p:sp>
        <p:nvSpPr>
          <p:cNvPr id="7179" name="Line 18"/>
          <p:cNvSpPr>
            <a:spLocks noChangeAspect="1" noChangeShapeType="1"/>
          </p:cNvSpPr>
          <p:nvPr/>
        </p:nvSpPr>
        <p:spPr bwMode="auto">
          <a:xfrm>
            <a:off x="2314575" y="4538662"/>
            <a:ext cx="1149350" cy="0"/>
          </a:xfrm>
          <a:prstGeom prst="line">
            <a:avLst/>
          </a:prstGeom>
          <a:noFill/>
          <a:ln w="19050">
            <a:solidFill>
              <a:schemeClr val="tx1"/>
            </a:solidFill>
            <a:round/>
            <a:headEnd/>
            <a:tailEnd/>
          </a:ln>
        </p:spPr>
        <p:txBody>
          <a:bodyPr wrap="none" anchor="ctr"/>
          <a:lstStyle/>
          <a:p>
            <a:endParaRPr lang="en-US"/>
          </a:p>
        </p:txBody>
      </p:sp>
      <p:sp>
        <p:nvSpPr>
          <p:cNvPr id="7180" name="Rectangle 19"/>
          <p:cNvSpPr>
            <a:spLocks noChangeAspect="1" noChangeArrowheads="1"/>
          </p:cNvSpPr>
          <p:nvPr/>
        </p:nvSpPr>
        <p:spPr bwMode="auto">
          <a:xfrm>
            <a:off x="3463925" y="4090987"/>
            <a:ext cx="85725" cy="127000"/>
          </a:xfrm>
          <a:prstGeom prst="rect">
            <a:avLst/>
          </a:prstGeom>
          <a:gradFill rotWithShape="0">
            <a:gsLst>
              <a:gs pos="0">
                <a:srgbClr val="595959"/>
              </a:gs>
              <a:gs pos="50000">
                <a:srgbClr val="C0C0C0"/>
              </a:gs>
              <a:gs pos="100000">
                <a:srgbClr val="595959"/>
              </a:gs>
            </a:gsLst>
            <a:lin ang="5400000" scaled="1"/>
          </a:gradFill>
          <a:ln w="19050">
            <a:solidFill>
              <a:schemeClr val="tx1"/>
            </a:solidFill>
            <a:miter lim="800000"/>
            <a:headEnd/>
            <a:tailEnd/>
          </a:ln>
        </p:spPr>
        <p:txBody>
          <a:bodyPr wrap="none" anchor="ctr"/>
          <a:lstStyle/>
          <a:p>
            <a:endParaRPr lang="en-US"/>
          </a:p>
        </p:txBody>
      </p:sp>
      <p:sp>
        <p:nvSpPr>
          <p:cNvPr id="7181" name="Rectangle 20"/>
          <p:cNvSpPr>
            <a:spLocks noChangeAspect="1" noChangeArrowheads="1"/>
          </p:cNvSpPr>
          <p:nvPr/>
        </p:nvSpPr>
        <p:spPr bwMode="auto">
          <a:xfrm>
            <a:off x="2228850" y="4090987"/>
            <a:ext cx="85725" cy="127000"/>
          </a:xfrm>
          <a:prstGeom prst="rect">
            <a:avLst/>
          </a:prstGeom>
          <a:gradFill rotWithShape="0">
            <a:gsLst>
              <a:gs pos="0">
                <a:srgbClr val="595959"/>
              </a:gs>
              <a:gs pos="50000">
                <a:srgbClr val="C0C0C0"/>
              </a:gs>
              <a:gs pos="100000">
                <a:srgbClr val="595959"/>
              </a:gs>
            </a:gsLst>
            <a:lin ang="5400000" scaled="1"/>
          </a:gradFill>
          <a:ln w="19050">
            <a:solidFill>
              <a:schemeClr val="tx1"/>
            </a:solidFill>
            <a:miter lim="800000"/>
            <a:headEnd/>
            <a:tailEnd/>
          </a:ln>
        </p:spPr>
        <p:txBody>
          <a:bodyPr wrap="none" anchor="ctr"/>
          <a:lstStyle/>
          <a:p>
            <a:endParaRPr lang="en-US"/>
          </a:p>
        </p:txBody>
      </p:sp>
      <p:sp>
        <p:nvSpPr>
          <p:cNvPr id="7182" name="Rectangle 21"/>
          <p:cNvSpPr>
            <a:spLocks noChangeAspect="1" noChangeArrowheads="1"/>
          </p:cNvSpPr>
          <p:nvPr/>
        </p:nvSpPr>
        <p:spPr bwMode="auto">
          <a:xfrm>
            <a:off x="3549650" y="4027487"/>
            <a:ext cx="169863" cy="255588"/>
          </a:xfrm>
          <a:prstGeom prst="rect">
            <a:avLst/>
          </a:prstGeom>
          <a:solidFill>
            <a:srgbClr val="FFFF99"/>
          </a:solidFill>
          <a:ln w="19050">
            <a:solidFill>
              <a:schemeClr val="tx1"/>
            </a:solidFill>
            <a:miter lim="800000"/>
            <a:headEnd/>
            <a:tailEnd/>
          </a:ln>
        </p:spPr>
        <p:txBody>
          <a:bodyPr wrap="none" anchor="ctr"/>
          <a:lstStyle/>
          <a:p>
            <a:endParaRPr lang="en-US"/>
          </a:p>
        </p:txBody>
      </p:sp>
      <p:sp>
        <p:nvSpPr>
          <p:cNvPr id="7183" name="Line 22"/>
          <p:cNvSpPr>
            <a:spLocks noChangeAspect="1" noChangeShapeType="1"/>
          </p:cNvSpPr>
          <p:nvPr/>
        </p:nvSpPr>
        <p:spPr bwMode="auto">
          <a:xfrm flipV="1">
            <a:off x="3549650" y="4027487"/>
            <a:ext cx="171450" cy="255588"/>
          </a:xfrm>
          <a:prstGeom prst="line">
            <a:avLst/>
          </a:prstGeom>
          <a:noFill/>
          <a:ln w="19050">
            <a:solidFill>
              <a:schemeClr val="tx1"/>
            </a:solidFill>
            <a:round/>
            <a:headEnd/>
            <a:tailEnd/>
          </a:ln>
        </p:spPr>
        <p:txBody>
          <a:bodyPr wrap="none" anchor="ctr"/>
          <a:lstStyle/>
          <a:p>
            <a:endParaRPr lang="en-US"/>
          </a:p>
        </p:txBody>
      </p:sp>
      <p:sp>
        <p:nvSpPr>
          <p:cNvPr id="7184" name="Line 23"/>
          <p:cNvSpPr>
            <a:spLocks noChangeAspect="1" noChangeShapeType="1"/>
          </p:cNvSpPr>
          <p:nvPr/>
        </p:nvSpPr>
        <p:spPr bwMode="auto">
          <a:xfrm>
            <a:off x="3549650" y="4027487"/>
            <a:ext cx="169863" cy="255588"/>
          </a:xfrm>
          <a:prstGeom prst="line">
            <a:avLst/>
          </a:prstGeom>
          <a:noFill/>
          <a:ln w="19050">
            <a:solidFill>
              <a:schemeClr val="tx1"/>
            </a:solidFill>
            <a:round/>
            <a:headEnd/>
            <a:tailEnd/>
          </a:ln>
        </p:spPr>
        <p:txBody>
          <a:bodyPr wrap="none" anchor="ctr"/>
          <a:lstStyle/>
          <a:p>
            <a:endParaRPr lang="en-US"/>
          </a:p>
        </p:txBody>
      </p:sp>
      <p:sp>
        <p:nvSpPr>
          <p:cNvPr id="7185" name="Rectangle 24"/>
          <p:cNvSpPr>
            <a:spLocks noChangeAspect="1" noChangeArrowheads="1"/>
          </p:cNvSpPr>
          <p:nvPr/>
        </p:nvSpPr>
        <p:spPr bwMode="auto">
          <a:xfrm>
            <a:off x="2057400" y="4027487"/>
            <a:ext cx="169863" cy="255588"/>
          </a:xfrm>
          <a:prstGeom prst="rect">
            <a:avLst/>
          </a:prstGeom>
          <a:solidFill>
            <a:srgbClr val="FFFF99"/>
          </a:solidFill>
          <a:ln w="19050">
            <a:solidFill>
              <a:schemeClr val="tx1"/>
            </a:solidFill>
            <a:miter lim="800000"/>
            <a:headEnd/>
            <a:tailEnd/>
          </a:ln>
        </p:spPr>
        <p:txBody>
          <a:bodyPr wrap="none" anchor="ctr"/>
          <a:lstStyle/>
          <a:p>
            <a:endParaRPr lang="en-US"/>
          </a:p>
        </p:txBody>
      </p:sp>
      <p:sp>
        <p:nvSpPr>
          <p:cNvPr id="7186" name="Line 25"/>
          <p:cNvSpPr>
            <a:spLocks noChangeAspect="1" noChangeShapeType="1"/>
          </p:cNvSpPr>
          <p:nvPr/>
        </p:nvSpPr>
        <p:spPr bwMode="auto">
          <a:xfrm flipV="1">
            <a:off x="2057400" y="4027487"/>
            <a:ext cx="171450" cy="255588"/>
          </a:xfrm>
          <a:prstGeom prst="line">
            <a:avLst/>
          </a:prstGeom>
          <a:noFill/>
          <a:ln w="19050">
            <a:solidFill>
              <a:schemeClr val="tx1"/>
            </a:solidFill>
            <a:round/>
            <a:headEnd/>
            <a:tailEnd/>
          </a:ln>
        </p:spPr>
        <p:txBody>
          <a:bodyPr wrap="none" anchor="ctr"/>
          <a:lstStyle/>
          <a:p>
            <a:endParaRPr lang="en-US"/>
          </a:p>
        </p:txBody>
      </p:sp>
      <p:sp>
        <p:nvSpPr>
          <p:cNvPr id="7187" name="Line 26"/>
          <p:cNvSpPr>
            <a:spLocks noChangeAspect="1" noChangeShapeType="1"/>
          </p:cNvSpPr>
          <p:nvPr/>
        </p:nvSpPr>
        <p:spPr bwMode="auto">
          <a:xfrm>
            <a:off x="2057400" y="4027487"/>
            <a:ext cx="169863" cy="255588"/>
          </a:xfrm>
          <a:prstGeom prst="line">
            <a:avLst/>
          </a:prstGeom>
          <a:noFill/>
          <a:ln w="19050">
            <a:solidFill>
              <a:schemeClr val="tx1"/>
            </a:solidFill>
            <a:round/>
            <a:headEnd/>
            <a:tailEnd/>
          </a:ln>
        </p:spPr>
        <p:txBody>
          <a:bodyPr wrap="none" anchor="ctr"/>
          <a:lstStyle/>
          <a:p>
            <a:endParaRPr lang="en-US"/>
          </a:p>
        </p:txBody>
      </p:sp>
      <p:sp>
        <p:nvSpPr>
          <p:cNvPr id="7188" name="Rectangle 27"/>
          <p:cNvSpPr>
            <a:spLocks noChangeAspect="1" noChangeArrowheads="1"/>
          </p:cNvSpPr>
          <p:nvPr/>
        </p:nvSpPr>
        <p:spPr bwMode="auto">
          <a:xfrm>
            <a:off x="3719513" y="4090987"/>
            <a:ext cx="85725" cy="127000"/>
          </a:xfrm>
          <a:prstGeom prst="rect">
            <a:avLst/>
          </a:prstGeom>
          <a:gradFill rotWithShape="0">
            <a:gsLst>
              <a:gs pos="0">
                <a:srgbClr val="595959"/>
              </a:gs>
              <a:gs pos="50000">
                <a:srgbClr val="C0C0C0"/>
              </a:gs>
              <a:gs pos="100000">
                <a:srgbClr val="595959"/>
              </a:gs>
            </a:gsLst>
            <a:lin ang="5400000" scaled="1"/>
          </a:gradFill>
          <a:ln w="19050">
            <a:solidFill>
              <a:schemeClr val="tx1"/>
            </a:solidFill>
            <a:miter lim="800000"/>
            <a:headEnd/>
            <a:tailEnd/>
          </a:ln>
        </p:spPr>
        <p:txBody>
          <a:bodyPr wrap="none" anchor="ctr"/>
          <a:lstStyle/>
          <a:p>
            <a:endParaRPr lang="en-US"/>
          </a:p>
        </p:txBody>
      </p:sp>
      <p:sp>
        <p:nvSpPr>
          <p:cNvPr id="7189" name="Rectangle 28"/>
          <p:cNvSpPr>
            <a:spLocks noChangeAspect="1" noChangeArrowheads="1"/>
          </p:cNvSpPr>
          <p:nvPr/>
        </p:nvSpPr>
        <p:spPr bwMode="auto">
          <a:xfrm>
            <a:off x="3976688" y="4090987"/>
            <a:ext cx="84137" cy="127000"/>
          </a:xfrm>
          <a:prstGeom prst="rect">
            <a:avLst/>
          </a:prstGeom>
          <a:gradFill rotWithShape="0">
            <a:gsLst>
              <a:gs pos="0">
                <a:srgbClr val="595959"/>
              </a:gs>
              <a:gs pos="50000">
                <a:srgbClr val="C0C0C0"/>
              </a:gs>
              <a:gs pos="100000">
                <a:srgbClr val="595959"/>
              </a:gs>
            </a:gsLst>
            <a:lin ang="5400000" scaled="1"/>
          </a:gradFill>
          <a:ln w="19050">
            <a:solidFill>
              <a:schemeClr val="tx1"/>
            </a:solidFill>
            <a:miter lim="800000"/>
            <a:headEnd/>
            <a:tailEnd/>
          </a:ln>
        </p:spPr>
        <p:txBody>
          <a:bodyPr wrap="none" anchor="ctr"/>
          <a:lstStyle/>
          <a:p>
            <a:endParaRPr lang="en-US"/>
          </a:p>
        </p:txBody>
      </p:sp>
      <p:sp>
        <p:nvSpPr>
          <p:cNvPr id="7190" name="Rectangle 29"/>
          <p:cNvSpPr>
            <a:spLocks noChangeAspect="1" noChangeArrowheads="1"/>
          </p:cNvSpPr>
          <p:nvPr/>
        </p:nvSpPr>
        <p:spPr bwMode="auto">
          <a:xfrm>
            <a:off x="4060825" y="3708400"/>
            <a:ext cx="128588" cy="893762"/>
          </a:xfrm>
          <a:prstGeom prst="rect">
            <a:avLst/>
          </a:prstGeom>
          <a:gradFill rotWithShape="0">
            <a:gsLst>
              <a:gs pos="0">
                <a:srgbClr val="767647"/>
              </a:gs>
              <a:gs pos="50000">
                <a:srgbClr val="FFFF99"/>
              </a:gs>
              <a:gs pos="100000">
                <a:srgbClr val="767647"/>
              </a:gs>
            </a:gsLst>
            <a:lin ang="5400000" scaled="1"/>
          </a:gradFill>
          <a:ln w="19050">
            <a:solidFill>
              <a:schemeClr val="tx1"/>
            </a:solidFill>
            <a:miter lim="800000"/>
            <a:headEnd/>
            <a:tailEnd/>
          </a:ln>
        </p:spPr>
        <p:txBody>
          <a:bodyPr wrap="none" anchor="ctr"/>
          <a:lstStyle/>
          <a:p>
            <a:endParaRPr lang="en-US"/>
          </a:p>
        </p:txBody>
      </p:sp>
      <p:sp>
        <p:nvSpPr>
          <p:cNvPr id="7191" name="Line 30"/>
          <p:cNvSpPr>
            <a:spLocks noChangeAspect="1" noChangeShapeType="1"/>
          </p:cNvSpPr>
          <p:nvPr/>
        </p:nvSpPr>
        <p:spPr bwMode="auto">
          <a:xfrm>
            <a:off x="4060825" y="3794125"/>
            <a:ext cx="128588" cy="0"/>
          </a:xfrm>
          <a:prstGeom prst="line">
            <a:avLst/>
          </a:prstGeom>
          <a:noFill/>
          <a:ln w="19050">
            <a:solidFill>
              <a:schemeClr val="tx1"/>
            </a:solidFill>
            <a:round/>
            <a:headEnd/>
            <a:tailEnd/>
          </a:ln>
        </p:spPr>
        <p:txBody>
          <a:bodyPr wrap="none" anchor="ctr"/>
          <a:lstStyle/>
          <a:p>
            <a:endParaRPr lang="en-US"/>
          </a:p>
        </p:txBody>
      </p:sp>
      <p:sp>
        <p:nvSpPr>
          <p:cNvPr id="7192" name="Line 31"/>
          <p:cNvSpPr>
            <a:spLocks noChangeAspect="1" noChangeShapeType="1"/>
          </p:cNvSpPr>
          <p:nvPr/>
        </p:nvSpPr>
        <p:spPr bwMode="auto">
          <a:xfrm>
            <a:off x="4060825" y="3878262"/>
            <a:ext cx="128588" cy="0"/>
          </a:xfrm>
          <a:prstGeom prst="line">
            <a:avLst/>
          </a:prstGeom>
          <a:noFill/>
          <a:ln w="19050">
            <a:solidFill>
              <a:schemeClr val="tx1"/>
            </a:solidFill>
            <a:round/>
            <a:headEnd/>
            <a:tailEnd/>
          </a:ln>
        </p:spPr>
        <p:txBody>
          <a:bodyPr wrap="none" anchor="ctr"/>
          <a:lstStyle/>
          <a:p>
            <a:endParaRPr lang="en-US"/>
          </a:p>
        </p:txBody>
      </p:sp>
      <p:sp>
        <p:nvSpPr>
          <p:cNvPr id="7193" name="Line 32"/>
          <p:cNvSpPr>
            <a:spLocks noChangeAspect="1" noChangeShapeType="1"/>
          </p:cNvSpPr>
          <p:nvPr/>
        </p:nvSpPr>
        <p:spPr bwMode="auto">
          <a:xfrm>
            <a:off x="4060825" y="3963987"/>
            <a:ext cx="128588" cy="0"/>
          </a:xfrm>
          <a:prstGeom prst="line">
            <a:avLst/>
          </a:prstGeom>
          <a:noFill/>
          <a:ln w="19050">
            <a:solidFill>
              <a:schemeClr val="tx1"/>
            </a:solidFill>
            <a:round/>
            <a:headEnd/>
            <a:tailEnd/>
          </a:ln>
        </p:spPr>
        <p:txBody>
          <a:bodyPr wrap="none" anchor="ctr"/>
          <a:lstStyle/>
          <a:p>
            <a:endParaRPr lang="en-US"/>
          </a:p>
        </p:txBody>
      </p:sp>
      <p:sp>
        <p:nvSpPr>
          <p:cNvPr id="7194" name="Line 33"/>
          <p:cNvSpPr>
            <a:spLocks noChangeAspect="1" noChangeShapeType="1"/>
          </p:cNvSpPr>
          <p:nvPr/>
        </p:nvSpPr>
        <p:spPr bwMode="auto">
          <a:xfrm>
            <a:off x="4060825" y="4048125"/>
            <a:ext cx="128588" cy="0"/>
          </a:xfrm>
          <a:prstGeom prst="line">
            <a:avLst/>
          </a:prstGeom>
          <a:noFill/>
          <a:ln w="19050">
            <a:solidFill>
              <a:schemeClr val="tx1"/>
            </a:solidFill>
            <a:round/>
            <a:headEnd/>
            <a:tailEnd/>
          </a:ln>
        </p:spPr>
        <p:txBody>
          <a:bodyPr wrap="none" anchor="ctr"/>
          <a:lstStyle/>
          <a:p>
            <a:endParaRPr lang="en-US"/>
          </a:p>
        </p:txBody>
      </p:sp>
      <p:sp>
        <p:nvSpPr>
          <p:cNvPr id="7195" name="Line 34"/>
          <p:cNvSpPr>
            <a:spLocks noChangeAspect="1" noChangeShapeType="1"/>
          </p:cNvSpPr>
          <p:nvPr/>
        </p:nvSpPr>
        <p:spPr bwMode="auto">
          <a:xfrm>
            <a:off x="4060825" y="4133850"/>
            <a:ext cx="128588" cy="0"/>
          </a:xfrm>
          <a:prstGeom prst="line">
            <a:avLst/>
          </a:prstGeom>
          <a:noFill/>
          <a:ln w="19050">
            <a:solidFill>
              <a:schemeClr val="tx1"/>
            </a:solidFill>
            <a:round/>
            <a:headEnd/>
            <a:tailEnd/>
          </a:ln>
        </p:spPr>
        <p:txBody>
          <a:bodyPr wrap="none" anchor="ctr"/>
          <a:lstStyle/>
          <a:p>
            <a:endParaRPr lang="en-US"/>
          </a:p>
        </p:txBody>
      </p:sp>
      <p:sp>
        <p:nvSpPr>
          <p:cNvPr id="7196" name="Line 35"/>
          <p:cNvSpPr>
            <a:spLocks noChangeAspect="1" noChangeShapeType="1"/>
          </p:cNvSpPr>
          <p:nvPr/>
        </p:nvSpPr>
        <p:spPr bwMode="auto">
          <a:xfrm>
            <a:off x="4060825" y="4219575"/>
            <a:ext cx="128588" cy="0"/>
          </a:xfrm>
          <a:prstGeom prst="line">
            <a:avLst/>
          </a:prstGeom>
          <a:noFill/>
          <a:ln w="19050">
            <a:solidFill>
              <a:schemeClr val="tx1"/>
            </a:solidFill>
            <a:round/>
            <a:headEnd/>
            <a:tailEnd/>
          </a:ln>
        </p:spPr>
        <p:txBody>
          <a:bodyPr wrap="none" anchor="ctr"/>
          <a:lstStyle/>
          <a:p>
            <a:endParaRPr lang="en-US"/>
          </a:p>
        </p:txBody>
      </p:sp>
      <p:sp>
        <p:nvSpPr>
          <p:cNvPr id="7197" name="Line 36"/>
          <p:cNvSpPr>
            <a:spLocks noChangeAspect="1" noChangeShapeType="1"/>
          </p:cNvSpPr>
          <p:nvPr/>
        </p:nvSpPr>
        <p:spPr bwMode="auto">
          <a:xfrm>
            <a:off x="4060825" y="4303712"/>
            <a:ext cx="128588" cy="0"/>
          </a:xfrm>
          <a:prstGeom prst="line">
            <a:avLst/>
          </a:prstGeom>
          <a:noFill/>
          <a:ln w="19050">
            <a:solidFill>
              <a:schemeClr val="tx1"/>
            </a:solidFill>
            <a:round/>
            <a:headEnd/>
            <a:tailEnd/>
          </a:ln>
        </p:spPr>
        <p:txBody>
          <a:bodyPr wrap="none" anchor="ctr"/>
          <a:lstStyle/>
          <a:p>
            <a:endParaRPr lang="en-US"/>
          </a:p>
        </p:txBody>
      </p:sp>
      <p:sp>
        <p:nvSpPr>
          <p:cNvPr id="7198" name="Line 37"/>
          <p:cNvSpPr>
            <a:spLocks noChangeAspect="1" noChangeShapeType="1"/>
          </p:cNvSpPr>
          <p:nvPr/>
        </p:nvSpPr>
        <p:spPr bwMode="auto">
          <a:xfrm>
            <a:off x="4060825" y="4389437"/>
            <a:ext cx="128588" cy="0"/>
          </a:xfrm>
          <a:prstGeom prst="line">
            <a:avLst/>
          </a:prstGeom>
          <a:noFill/>
          <a:ln w="19050">
            <a:solidFill>
              <a:schemeClr val="tx1"/>
            </a:solidFill>
            <a:round/>
            <a:headEnd/>
            <a:tailEnd/>
          </a:ln>
        </p:spPr>
        <p:txBody>
          <a:bodyPr wrap="none" anchor="ctr"/>
          <a:lstStyle/>
          <a:p>
            <a:endParaRPr lang="en-US"/>
          </a:p>
        </p:txBody>
      </p:sp>
      <p:sp>
        <p:nvSpPr>
          <p:cNvPr id="7199" name="Line 38"/>
          <p:cNvSpPr>
            <a:spLocks noChangeAspect="1" noChangeShapeType="1"/>
          </p:cNvSpPr>
          <p:nvPr/>
        </p:nvSpPr>
        <p:spPr bwMode="auto">
          <a:xfrm>
            <a:off x="4060825" y="4475162"/>
            <a:ext cx="128588" cy="0"/>
          </a:xfrm>
          <a:prstGeom prst="line">
            <a:avLst/>
          </a:prstGeom>
          <a:noFill/>
          <a:ln w="19050">
            <a:solidFill>
              <a:schemeClr val="tx1"/>
            </a:solidFill>
            <a:round/>
            <a:headEnd/>
            <a:tailEnd/>
          </a:ln>
        </p:spPr>
        <p:txBody>
          <a:bodyPr wrap="none" anchor="ctr"/>
          <a:lstStyle/>
          <a:p>
            <a:endParaRPr lang="en-US"/>
          </a:p>
        </p:txBody>
      </p:sp>
      <p:sp>
        <p:nvSpPr>
          <p:cNvPr id="7200" name="Line 39"/>
          <p:cNvSpPr>
            <a:spLocks noChangeAspect="1" noChangeShapeType="1"/>
          </p:cNvSpPr>
          <p:nvPr/>
        </p:nvSpPr>
        <p:spPr bwMode="auto">
          <a:xfrm>
            <a:off x="4060825" y="4559300"/>
            <a:ext cx="128588" cy="0"/>
          </a:xfrm>
          <a:prstGeom prst="line">
            <a:avLst/>
          </a:prstGeom>
          <a:noFill/>
          <a:ln w="19050">
            <a:solidFill>
              <a:schemeClr val="tx1"/>
            </a:solidFill>
            <a:round/>
            <a:headEnd/>
            <a:tailEnd/>
          </a:ln>
        </p:spPr>
        <p:txBody>
          <a:bodyPr wrap="none" anchor="ctr"/>
          <a:lstStyle/>
          <a:p>
            <a:endParaRPr lang="en-US"/>
          </a:p>
        </p:txBody>
      </p:sp>
      <p:sp>
        <p:nvSpPr>
          <p:cNvPr id="7201" name="Rectangle 40"/>
          <p:cNvSpPr>
            <a:spLocks noChangeAspect="1" noChangeArrowheads="1"/>
          </p:cNvSpPr>
          <p:nvPr/>
        </p:nvSpPr>
        <p:spPr bwMode="auto">
          <a:xfrm>
            <a:off x="3805238" y="4005262"/>
            <a:ext cx="171450" cy="298450"/>
          </a:xfrm>
          <a:prstGeom prst="rect">
            <a:avLst/>
          </a:prstGeom>
          <a:gradFill rotWithShape="0">
            <a:gsLst>
              <a:gs pos="0">
                <a:srgbClr val="767647"/>
              </a:gs>
              <a:gs pos="50000">
                <a:srgbClr val="FFFF99"/>
              </a:gs>
              <a:gs pos="100000">
                <a:srgbClr val="767647"/>
              </a:gs>
            </a:gsLst>
            <a:lin ang="5400000" scaled="1"/>
          </a:gradFill>
          <a:ln w="19050">
            <a:solidFill>
              <a:schemeClr val="tx1"/>
            </a:solidFill>
            <a:miter lim="800000"/>
            <a:headEnd/>
            <a:tailEnd/>
          </a:ln>
        </p:spPr>
        <p:txBody>
          <a:bodyPr wrap="none" anchor="ctr"/>
          <a:lstStyle/>
          <a:p>
            <a:endParaRPr lang="en-US"/>
          </a:p>
        </p:txBody>
      </p:sp>
      <p:sp>
        <p:nvSpPr>
          <p:cNvPr id="7202" name="Line 41"/>
          <p:cNvSpPr>
            <a:spLocks noChangeAspect="1" noChangeShapeType="1"/>
          </p:cNvSpPr>
          <p:nvPr/>
        </p:nvSpPr>
        <p:spPr bwMode="auto">
          <a:xfrm flipV="1">
            <a:off x="3890963" y="4005262"/>
            <a:ext cx="0" cy="298450"/>
          </a:xfrm>
          <a:prstGeom prst="line">
            <a:avLst/>
          </a:prstGeom>
          <a:noFill/>
          <a:ln w="19050">
            <a:solidFill>
              <a:schemeClr val="tx1"/>
            </a:solidFill>
            <a:round/>
            <a:headEnd/>
            <a:tailEnd/>
          </a:ln>
        </p:spPr>
        <p:txBody>
          <a:bodyPr wrap="none" anchor="ctr"/>
          <a:lstStyle/>
          <a:p>
            <a:endParaRPr lang="en-US"/>
          </a:p>
        </p:txBody>
      </p:sp>
      <p:sp>
        <p:nvSpPr>
          <p:cNvPr id="7203" name="Rectangle 42"/>
          <p:cNvSpPr>
            <a:spLocks noChangeAspect="1" noChangeArrowheads="1"/>
          </p:cNvSpPr>
          <p:nvPr/>
        </p:nvSpPr>
        <p:spPr bwMode="auto">
          <a:xfrm>
            <a:off x="4189413" y="4090987"/>
            <a:ext cx="84137" cy="127000"/>
          </a:xfrm>
          <a:prstGeom prst="rect">
            <a:avLst/>
          </a:prstGeom>
          <a:gradFill rotWithShape="0">
            <a:gsLst>
              <a:gs pos="0">
                <a:srgbClr val="595959"/>
              </a:gs>
              <a:gs pos="50000">
                <a:srgbClr val="C0C0C0"/>
              </a:gs>
              <a:gs pos="100000">
                <a:srgbClr val="595959"/>
              </a:gs>
            </a:gsLst>
            <a:lin ang="5400000" scaled="1"/>
          </a:gradFill>
          <a:ln w="19050">
            <a:solidFill>
              <a:schemeClr val="tx1"/>
            </a:solidFill>
            <a:miter lim="800000"/>
            <a:headEnd/>
            <a:tailEnd/>
          </a:ln>
        </p:spPr>
        <p:txBody>
          <a:bodyPr wrap="none" anchor="ctr"/>
          <a:lstStyle/>
          <a:p>
            <a:endParaRPr lang="en-US"/>
          </a:p>
        </p:txBody>
      </p:sp>
      <p:sp>
        <p:nvSpPr>
          <p:cNvPr id="7204" name="Rectangle 43"/>
          <p:cNvSpPr>
            <a:spLocks noChangeAspect="1" noChangeArrowheads="1"/>
          </p:cNvSpPr>
          <p:nvPr/>
        </p:nvSpPr>
        <p:spPr bwMode="auto">
          <a:xfrm>
            <a:off x="4267200" y="3871912"/>
            <a:ext cx="3270250" cy="569913"/>
          </a:xfrm>
          <a:prstGeom prst="rect">
            <a:avLst/>
          </a:prstGeom>
          <a:solidFill>
            <a:srgbClr val="C0C0C0"/>
          </a:solidFill>
          <a:ln w="19050">
            <a:solidFill>
              <a:schemeClr val="tx1"/>
            </a:solidFill>
            <a:miter lim="800000"/>
            <a:headEnd/>
            <a:tailEnd/>
          </a:ln>
        </p:spPr>
        <p:txBody>
          <a:bodyPr wrap="none" anchor="ctr"/>
          <a:lstStyle/>
          <a:p>
            <a:endParaRPr lang="en-US"/>
          </a:p>
        </p:txBody>
      </p:sp>
      <p:sp>
        <p:nvSpPr>
          <p:cNvPr id="7205" name="Rectangle 44"/>
          <p:cNvSpPr>
            <a:spLocks noChangeAspect="1" noChangeArrowheads="1"/>
          </p:cNvSpPr>
          <p:nvPr/>
        </p:nvSpPr>
        <p:spPr bwMode="auto">
          <a:xfrm>
            <a:off x="4343400" y="3962400"/>
            <a:ext cx="966788" cy="395287"/>
          </a:xfrm>
          <a:prstGeom prst="rect">
            <a:avLst/>
          </a:prstGeom>
          <a:solidFill>
            <a:srgbClr val="EAEAEA"/>
          </a:solidFill>
          <a:ln w="19050">
            <a:solidFill>
              <a:schemeClr val="tx1"/>
            </a:solidFill>
            <a:miter lim="800000"/>
            <a:headEnd/>
            <a:tailEnd/>
          </a:ln>
        </p:spPr>
        <p:txBody>
          <a:bodyPr wrap="none" anchor="ctr"/>
          <a:lstStyle/>
          <a:p>
            <a:endParaRPr lang="en-US"/>
          </a:p>
        </p:txBody>
      </p:sp>
      <p:grpSp>
        <p:nvGrpSpPr>
          <p:cNvPr id="7206" name="Group 45"/>
          <p:cNvGrpSpPr>
            <a:grpSpLocks noChangeAspect="1"/>
          </p:cNvGrpSpPr>
          <p:nvPr/>
        </p:nvGrpSpPr>
        <p:grpSpPr bwMode="auto">
          <a:xfrm>
            <a:off x="4343400" y="2535237"/>
            <a:ext cx="639763" cy="1343025"/>
            <a:chOff x="2928" y="192"/>
            <a:chExt cx="720" cy="1512"/>
          </a:xfrm>
        </p:grpSpPr>
        <p:sp>
          <p:nvSpPr>
            <p:cNvPr id="7302" name="Rectangle 46"/>
            <p:cNvSpPr>
              <a:spLocks noChangeAspect="1" noChangeArrowheads="1"/>
            </p:cNvSpPr>
            <p:nvPr/>
          </p:nvSpPr>
          <p:spPr bwMode="auto">
            <a:xfrm>
              <a:off x="3000" y="1344"/>
              <a:ext cx="576" cy="360"/>
            </a:xfrm>
            <a:prstGeom prst="rect">
              <a:avLst/>
            </a:prstGeom>
            <a:solidFill>
              <a:srgbClr val="C0C0C0"/>
            </a:solidFill>
            <a:ln w="19050">
              <a:solidFill>
                <a:schemeClr val="tx1"/>
              </a:solidFill>
              <a:miter lim="800000"/>
              <a:headEnd/>
              <a:tailEnd/>
            </a:ln>
          </p:spPr>
          <p:txBody>
            <a:bodyPr wrap="none" anchor="ctr"/>
            <a:lstStyle/>
            <a:p>
              <a:endParaRPr lang="en-US"/>
            </a:p>
          </p:txBody>
        </p:sp>
        <p:sp>
          <p:nvSpPr>
            <p:cNvPr id="7303" name="Rectangle 47"/>
            <p:cNvSpPr>
              <a:spLocks noChangeAspect="1" noChangeArrowheads="1"/>
            </p:cNvSpPr>
            <p:nvPr/>
          </p:nvSpPr>
          <p:spPr bwMode="auto">
            <a:xfrm>
              <a:off x="3048" y="1056"/>
              <a:ext cx="480" cy="288"/>
            </a:xfrm>
            <a:prstGeom prst="rect">
              <a:avLst/>
            </a:prstGeom>
            <a:gradFill rotWithShape="0">
              <a:gsLst>
                <a:gs pos="0">
                  <a:srgbClr val="929292"/>
                </a:gs>
                <a:gs pos="50000">
                  <a:srgbClr val="C0C0C0"/>
                </a:gs>
                <a:gs pos="100000">
                  <a:srgbClr val="929292"/>
                </a:gs>
              </a:gsLst>
              <a:lin ang="0" scaled="1"/>
            </a:gradFill>
            <a:ln w="19050">
              <a:solidFill>
                <a:schemeClr val="tx1"/>
              </a:solidFill>
              <a:miter lim="800000"/>
              <a:headEnd/>
              <a:tailEnd/>
            </a:ln>
          </p:spPr>
          <p:txBody>
            <a:bodyPr wrap="none" anchor="ctr"/>
            <a:lstStyle/>
            <a:p>
              <a:endParaRPr lang="en-US"/>
            </a:p>
          </p:txBody>
        </p:sp>
        <p:sp>
          <p:nvSpPr>
            <p:cNvPr id="7304" name="Rectangle 48"/>
            <p:cNvSpPr>
              <a:spLocks noChangeAspect="1" noChangeArrowheads="1"/>
            </p:cNvSpPr>
            <p:nvPr/>
          </p:nvSpPr>
          <p:spPr bwMode="auto">
            <a:xfrm>
              <a:off x="2928" y="192"/>
              <a:ext cx="720" cy="864"/>
            </a:xfrm>
            <a:prstGeom prst="rect">
              <a:avLst/>
            </a:prstGeom>
            <a:gradFill rotWithShape="0">
              <a:gsLst>
                <a:gs pos="0">
                  <a:srgbClr val="929292"/>
                </a:gs>
                <a:gs pos="50000">
                  <a:srgbClr val="C0C0C0"/>
                </a:gs>
                <a:gs pos="100000">
                  <a:srgbClr val="929292"/>
                </a:gs>
              </a:gsLst>
              <a:lin ang="0" scaled="1"/>
            </a:gradFill>
            <a:ln w="19050">
              <a:solidFill>
                <a:schemeClr val="tx1"/>
              </a:solidFill>
              <a:miter lim="800000"/>
              <a:headEnd/>
              <a:tailEnd/>
            </a:ln>
          </p:spPr>
          <p:txBody>
            <a:bodyPr wrap="none" anchor="ctr"/>
            <a:lstStyle/>
            <a:p>
              <a:endParaRPr lang="en-US"/>
            </a:p>
          </p:txBody>
        </p:sp>
      </p:grpSp>
      <p:grpSp>
        <p:nvGrpSpPr>
          <p:cNvPr id="7207" name="Group 49"/>
          <p:cNvGrpSpPr>
            <a:grpSpLocks noChangeAspect="1"/>
          </p:cNvGrpSpPr>
          <p:nvPr/>
        </p:nvGrpSpPr>
        <p:grpSpPr bwMode="auto">
          <a:xfrm>
            <a:off x="4429125" y="3216275"/>
            <a:ext cx="468313" cy="44450"/>
            <a:chOff x="2856" y="960"/>
            <a:chExt cx="528" cy="48"/>
          </a:xfrm>
        </p:grpSpPr>
        <p:sp>
          <p:nvSpPr>
            <p:cNvPr id="7298" name="Oval 50"/>
            <p:cNvSpPr>
              <a:spLocks noChangeAspect="1" noChangeArrowheads="1"/>
            </p:cNvSpPr>
            <p:nvPr/>
          </p:nvSpPr>
          <p:spPr bwMode="auto">
            <a:xfrm>
              <a:off x="2856"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7299" name="Oval 51"/>
            <p:cNvSpPr>
              <a:spLocks noChangeAspect="1" noChangeArrowheads="1"/>
            </p:cNvSpPr>
            <p:nvPr/>
          </p:nvSpPr>
          <p:spPr bwMode="auto">
            <a:xfrm>
              <a:off x="3008"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7300" name="Oval 52"/>
            <p:cNvSpPr>
              <a:spLocks noChangeAspect="1" noChangeArrowheads="1"/>
            </p:cNvSpPr>
            <p:nvPr/>
          </p:nvSpPr>
          <p:spPr bwMode="auto">
            <a:xfrm>
              <a:off x="3160"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7301" name="Oval 53"/>
            <p:cNvSpPr>
              <a:spLocks noChangeAspect="1" noChangeArrowheads="1"/>
            </p:cNvSpPr>
            <p:nvPr/>
          </p:nvSpPr>
          <p:spPr bwMode="auto">
            <a:xfrm>
              <a:off x="3312"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grpSp>
      <p:grpSp>
        <p:nvGrpSpPr>
          <p:cNvPr id="7208" name="Group 54"/>
          <p:cNvGrpSpPr>
            <a:grpSpLocks noChangeAspect="1"/>
          </p:cNvGrpSpPr>
          <p:nvPr/>
        </p:nvGrpSpPr>
        <p:grpSpPr bwMode="auto">
          <a:xfrm>
            <a:off x="4429125" y="2586037"/>
            <a:ext cx="468313" cy="42863"/>
            <a:chOff x="2856" y="960"/>
            <a:chExt cx="528" cy="48"/>
          </a:xfrm>
        </p:grpSpPr>
        <p:sp>
          <p:nvSpPr>
            <p:cNvPr id="7294" name="Oval 55"/>
            <p:cNvSpPr>
              <a:spLocks noChangeAspect="1" noChangeArrowheads="1"/>
            </p:cNvSpPr>
            <p:nvPr/>
          </p:nvSpPr>
          <p:spPr bwMode="auto">
            <a:xfrm>
              <a:off x="2856"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7295" name="Oval 56"/>
            <p:cNvSpPr>
              <a:spLocks noChangeAspect="1" noChangeArrowheads="1"/>
            </p:cNvSpPr>
            <p:nvPr/>
          </p:nvSpPr>
          <p:spPr bwMode="auto">
            <a:xfrm>
              <a:off x="3008"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7296" name="Oval 57"/>
            <p:cNvSpPr>
              <a:spLocks noChangeAspect="1" noChangeArrowheads="1"/>
            </p:cNvSpPr>
            <p:nvPr/>
          </p:nvSpPr>
          <p:spPr bwMode="auto">
            <a:xfrm>
              <a:off x="3160"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7297" name="Oval 58"/>
            <p:cNvSpPr>
              <a:spLocks noChangeAspect="1" noChangeArrowheads="1"/>
            </p:cNvSpPr>
            <p:nvPr/>
          </p:nvSpPr>
          <p:spPr bwMode="auto">
            <a:xfrm>
              <a:off x="3312"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grpSp>
      <p:grpSp>
        <p:nvGrpSpPr>
          <p:cNvPr id="7209" name="Group 59"/>
          <p:cNvGrpSpPr>
            <a:grpSpLocks noChangeAspect="1"/>
          </p:cNvGrpSpPr>
          <p:nvPr/>
        </p:nvGrpSpPr>
        <p:grpSpPr bwMode="auto">
          <a:xfrm flipV="1">
            <a:off x="4735513" y="4448175"/>
            <a:ext cx="639762" cy="1343025"/>
            <a:chOff x="2928" y="192"/>
            <a:chExt cx="720" cy="1512"/>
          </a:xfrm>
        </p:grpSpPr>
        <p:sp>
          <p:nvSpPr>
            <p:cNvPr id="7291" name="Rectangle 60"/>
            <p:cNvSpPr>
              <a:spLocks noChangeAspect="1" noChangeArrowheads="1"/>
            </p:cNvSpPr>
            <p:nvPr/>
          </p:nvSpPr>
          <p:spPr bwMode="auto">
            <a:xfrm>
              <a:off x="3000" y="1344"/>
              <a:ext cx="576" cy="360"/>
            </a:xfrm>
            <a:prstGeom prst="rect">
              <a:avLst/>
            </a:prstGeom>
            <a:solidFill>
              <a:srgbClr val="C0C0C0"/>
            </a:solidFill>
            <a:ln w="19050">
              <a:solidFill>
                <a:schemeClr val="tx1"/>
              </a:solidFill>
              <a:miter lim="800000"/>
              <a:headEnd/>
              <a:tailEnd/>
            </a:ln>
          </p:spPr>
          <p:txBody>
            <a:bodyPr wrap="none" anchor="ctr"/>
            <a:lstStyle/>
            <a:p>
              <a:endParaRPr lang="en-US"/>
            </a:p>
          </p:txBody>
        </p:sp>
        <p:sp>
          <p:nvSpPr>
            <p:cNvPr id="7292" name="Rectangle 61"/>
            <p:cNvSpPr>
              <a:spLocks noChangeAspect="1" noChangeArrowheads="1"/>
            </p:cNvSpPr>
            <p:nvPr/>
          </p:nvSpPr>
          <p:spPr bwMode="auto">
            <a:xfrm>
              <a:off x="3048" y="1056"/>
              <a:ext cx="480" cy="288"/>
            </a:xfrm>
            <a:prstGeom prst="rect">
              <a:avLst/>
            </a:prstGeom>
            <a:gradFill rotWithShape="0">
              <a:gsLst>
                <a:gs pos="0">
                  <a:srgbClr val="929292"/>
                </a:gs>
                <a:gs pos="50000">
                  <a:srgbClr val="C0C0C0"/>
                </a:gs>
                <a:gs pos="100000">
                  <a:srgbClr val="929292"/>
                </a:gs>
              </a:gsLst>
              <a:lin ang="0" scaled="1"/>
            </a:gradFill>
            <a:ln w="19050">
              <a:solidFill>
                <a:schemeClr val="tx1"/>
              </a:solidFill>
              <a:miter lim="800000"/>
              <a:headEnd/>
              <a:tailEnd/>
            </a:ln>
          </p:spPr>
          <p:txBody>
            <a:bodyPr wrap="none" anchor="ctr"/>
            <a:lstStyle/>
            <a:p>
              <a:endParaRPr lang="en-US"/>
            </a:p>
          </p:txBody>
        </p:sp>
        <p:sp>
          <p:nvSpPr>
            <p:cNvPr id="7293" name="Rectangle 62"/>
            <p:cNvSpPr>
              <a:spLocks noChangeAspect="1" noChangeArrowheads="1"/>
            </p:cNvSpPr>
            <p:nvPr/>
          </p:nvSpPr>
          <p:spPr bwMode="auto">
            <a:xfrm>
              <a:off x="2928" y="192"/>
              <a:ext cx="720" cy="864"/>
            </a:xfrm>
            <a:prstGeom prst="rect">
              <a:avLst/>
            </a:prstGeom>
            <a:gradFill rotWithShape="0">
              <a:gsLst>
                <a:gs pos="0">
                  <a:srgbClr val="929292"/>
                </a:gs>
                <a:gs pos="50000">
                  <a:srgbClr val="C0C0C0"/>
                </a:gs>
                <a:gs pos="100000">
                  <a:srgbClr val="929292"/>
                </a:gs>
              </a:gsLst>
              <a:lin ang="0" scaled="1"/>
            </a:gradFill>
            <a:ln w="19050">
              <a:solidFill>
                <a:schemeClr val="tx1"/>
              </a:solidFill>
              <a:miter lim="800000"/>
              <a:headEnd/>
              <a:tailEnd/>
            </a:ln>
          </p:spPr>
          <p:txBody>
            <a:bodyPr wrap="none" anchor="ctr"/>
            <a:lstStyle/>
            <a:p>
              <a:endParaRPr lang="en-US"/>
            </a:p>
          </p:txBody>
        </p:sp>
      </p:grpSp>
      <p:grpSp>
        <p:nvGrpSpPr>
          <p:cNvPr id="7210" name="Group 63"/>
          <p:cNvGrpSpPr>
            <a:grpSpLocks noChangeAspect="1"/>
          </p:cNvGrpSpPr>
          <p:nvPr/>
        </p:nvGrpSpPr>
        <p:grpSpPr bwMode="auto">
          <a:xfrm flipV="1">
            <a:off x="4819650" y="5065712"/>
            <a:ext cx="469900" cy="42863"/>
            <a:chOff x="2856" y="960"/>
            <a:chExt cx="528" cy="48"/>
          </a:xfrm>
        </p:grpSpPr>
        <p:sp>
          <p:nvSpPr>
            <p:cNvPr id="7287" name="Oval 64"/>
            <p:cNvSpPr>
              <a:spLocks noChangeAspect="1" noChangeArrowheads="1"/>
            </p:cNvSpPr>
            <p:nvPr/>
          </p:nvSpPr>
          <p:spPr bwMode="auto">
            <a:xfrm>
              <a:off x="2856"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7288" name="Oval 65"/>
            <p:cNvSpPr>
              <a:spLocks noChangeAspect="1" noChangeArrowheads="1"/>
            </p:cNvSpPr>
            <p:nvPr/>
          </p:nvSpPr>
          <p:spPr bwMode="auto">
            <a:xfrm>
              <a:off x="3008"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7289" name="Oval 66"/>
            <p:cNvSpPr>
              <a:spLocks noChangeAspect="1" noChangeArrowheads="1"/>
            </p:cNvSpPr>
            <p:nvPr/>
          </p:nvSpPr>
          <p:spPr bwMode="auto">
            <a:xfrm>
              <a:off x="3160"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7290" name="Oval 67"/>
            <p:cNvSpPr>
              <a:spLocks noChangeAspect="1" noChangeArrowheads="1"/>
            </p:cNvSpPr>
            <p:nvPr/>
          </p:nvSpPr>
          <p:spPr bwMode="auto">
            <a:xfrm>
              <a:off x="3312"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grpSp>
      <p:grpSp>
        <p:nvGrpSpPr>
          <p:cNvPr id="7211" name="Group 68"/>
          <p:cNvGrpSpPr>
            <a:grpSpLocks noChangeAspect="1"/>
          </p:cNvGrpSpPr>
          <p:nvPr/>
        </p:nvGrpSpPr>
        <p:grpSpPr bwMode="auto">
          <a:xfrm flipV="1">
            <a:off x="4819650" y="5705475"/>
            <a:ext cx="469900" cy="42862"/>
            <a:chOff x="2856" y="960"/>
            <a:chExt cx="528" cy="48"/>
          </a:xfrm>
        </p:grpSpPr>
        <p:sp>
          <p:nvSpPr>
            <p:cNvPr id="7283" name="Oval 69"/>
            <p:cNvSpPr>
              <a:spLocks noChangeAspect="1" noChangeArrowheads="1"/>
            </p:cNvSpPr>
            <p:nvPr/>
          </p:nvSpPr>
          <p:spPr bwMode="auto">
            <a:xfrm>
              <a:off x="2856"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7284" name="Oval 70"/>
            <p:cNvSpPr>
              <a:spLocks noChangeAspect="1" noChangeArrowheads="1"/>
            </p:cNvSpPr>
            <p:nvPr/>
          </p:nvSpPr>
          <p:spPr bwMode="auto">
            <a:xfrm>
              <a:off x="3008"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7285" name="Oval 71"/>
            <p:cNvSpPr>
              <a:spLocks noChangeAspect="1" noChangeArrowheads="1"/>
            </p:cNvSpPr>
            <p:nvPr/>
          </p:nvSpPr>
          <p:spPr bwMode="auto">
            <a:xfrm>
              <a:off x="3160"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7286" name="Oval 72"/>
            <p:cNvSpPr>
              <a:spLocks noChangeAspect="1" noChangeArrowheads="1"/>
            </p:cNvSpPr>
            <p:nvPr/>
          </p:nvSpPr>
          <p:spPr bwMode="auto">
            <a:xfrm>
              <a:off x="3312"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grpSp>
      <p:sp>
        <p:nvSpPr>
          <p:cNvPr id="7212" name="Rectangle 73"/>
          <p:cNvSpPr>
            <a:spLocks noChangeAspect="1" noChangeArrowheads="1"/>
          </p:cNvSpPr>
          <p:nvPr/>
        </p:nvSpPr>
        <p:spPr bwMode="auto">
          <a:xfrm>
            <a:off x="6477000" y="3962400"/>
            <a:ext cx="966788" cy="395287"/>
          </a:xfrm>
          <a:prstGeom prst="rect">
            <a:avLst/>
          </a:prstGeom>
          <a:solidFill>
            <a:srgbClr val="EAEAEA"/>
          </a:solidFill>
          <a:ln w="19050">
            <a:solidFill>
              <a:schemeClr val="tx1"/>
            </a:solidFill>
            <a:miter lim="800000"/>
            <a:headEnd/>
            <a:tailEnd/>
          </a:ln>
        </p:spPr>
        <p:txBody>
          <a:bodyPr wrap="none" anchor="ctr"/>
          <a:lstStyle/>
          <a:p>
            <a:endParaRPr lang="en-US"/>
          </a:p>
        </p:txBody>
      </p:sp>
      <p:grpSp>
        <p:nvGrpSpPr>
          <p:cNvPr id="7213" name="Group 74"/>
          <p:cNvGrpSpPr>
            <a:grpSpLocks noChangeAspect="1"/>
          </p:cNvGrpSpPr>
          <p:nvPr/>
        </p:nvGrpSpPr>
        <p:grpSpPr bwMode="auto">
          <a:xfrm>
            <a:off x="6477000" y="2535237"/>
            <a:ext cx="639763" cy="1343025"/>
            <a:chOff x="2928" y="192"/>
            <a:chExt cx="720" cy="1512"/>
          </a:xfrm>
        </p:grpSpPr>
        <p:sp>
          <p:nvSpPr>
            <p:cNvPr id="7280" name="Rectangle 75"/>
            <p:cNvSpPr>
              <a:spLocks noChangeAspect="1" noChangeArrowheads="1"/>
            </p:cNvSpPr>
            <p:nvPr/>
          </p:nvSpPr>
          <p:spPr bwMode="auto">
            <a:xfrm>
              <a:off x="3000" y="1344"/>
              <a:ext cx="576" cy="360"/>
            </a:xfrm>
            <a:prstGeom prst="rect">
              <a:avLst/>
            </a:prstGeom>
            <a:solidFill>
              <a:srgbClr val="C0C0C0"/>
            </a:solidFill>
            <a:ln w="19050">
              <a:solidFill>
                <a:schemeClr val="tx1"/>
              </a:solidFill>
              <a:miter lim="800000"/>
              <a:headEnd/>
              <a:tailEnd/>
            </a:ln>
          </p:spPr>
          <p:txBody>
            <a:bodyPr wrap="none" anchor="ctr"/>
            <a:lstStyle/>
            <a:p>
              <a:endParaRPr lang="en-US"/>
            </a:p>
          </p:txBody>
        </p:sp>
        <p:sp>
          <p:nvSpPr>
            <p:cNvPr id="7281" name="Rectangle 76"/>
            <p:cNvSpPr>
              <a:spLocks noChangeAspect="1" noChangeArrowheads="1"/>
            </p:cNvSpPr>
            <p:nvPr/>
          </p:nvSpPr>
          <p:spPr bwMode="auto">
            <a:xfrm>
              <a:off x="3048" y="1056"/>
              <a:ext cx="480" cy="288"/>
            </a:xfrm>
            <a:prstGeom prst="rect">
              <a:avLst/>
            </a:prstGeom>
            <a:gradFill rotWithShape="0">
              <a:gsLst>
                <a:gs pos="0">
                  <a:srgbClr val="929292"/>
                </a:gs>
                <a:gs pos="50000">
                  <a:srgbClr val="C0C0C0"/>
                </a:gs>
                <a:gs pos="100000">
                  <a:srgbClr val="929292"/>
                </a:gs>
              </a:gsLst>
              <a:lin ang="0" scaled="1"/>
            </a:gradFill>
            <a:ln w="19050">
              <a:solidFill>
                <a:schemeClr val="tx1"/>
              </a:solidFill>
              <a:miter lim="800000"/>
              <a:headEnd/>
              <a:tailEnd/>
            </a:ln>
          </p:spPr>
          <p:txBody>
            <a:bodyPr wrap="none" anchor="ctr"/>
            <a:lstStyle/>
            <a:p>
              <a:endParaRPr lang="en-US"/>
            </a:p>
          </p:txBody>
        </p:sp>
        <p:sp>
          <p:nvSpPr>
            <p:cNvPr id="7282" name="Rectangle 77"/>
            <p:cNvSpPr>
              <a:spLocks noChangeAspect="1" noChangeArrowheads="1"/>
            </p:cNvSpPr>
            <p:nvPr/>
          </p:nvSpPr>
          <p:spPr bwMode="auto">
            <a:xfrm>
              <a:off x="2928" y="192"/>
              <a:ext cx="720" cy="864"/>
            </a:xfrm>
            <a:prstGeom prst="rect">
              <a:avLst/>
            </a:prstGeom>
            <a:gradFill rotWithShape="0">
              <a:gsLst>
                <a:gs pos="0">
                  <a:srgbClr val="929292"/>
                </a:gs>
                <a:gs pos="50000">
                  <a:srgbClr val="C0C0C0"/>
                </a:gs>
                <a:gs pos="100000">
                  <a:srgbClr val="929292"/>
                </a:gs>
              </a:gsLst>
              <a:lin ang="0" scaled="1"/>
            </a:gradFill>
            <a:ln w="19050">
              <a:solidFill>
                <a:schemeClr val="tx1"/>
              </a:solidFill>
              <a:miter lim="800000"/>
              <a:headEnd/>
              <a:tailEnd/>
            </a:ln>
          </p:spPr>
          <p:txBody>
            <a:bodyPr wrap="none" anchor="ctr"/>
            <a:lstStyle/>
            <a:p>
              <a:endParaRPr lang="en-US"/>
            </a:p>
          </p:txBody>
        </p:sp>
      </p:grpSp>
      <p:grpSp>
        <p:nvGrpSpPr>
          <p:cNvPr id="7214" name="Group 78"/>
          <p:cNvGrpSpPr>
            <a:grpSpLocks noChangeAspect="1"/>
          </p:cNvGrpSpPr>
          <p:nvPr/>
        </p:nvGrpSpPr>
        <p:grpSpPr bwMode="auto">
          <a:xfrm>
            <a:off x="6562725" y="3216275"/>
            <a:ext cx="468313" cy="44450"/>
            <a:chOff x="2856" y="960"/>
            <a:chExt cx="528" cy="48"/>
          </a:xfrm>
        </p:grpSpPr>
        <p:sp>
          <p:nvSpPr>
            <p:cNvPr id="7276" name="Oval 79"/>
            <p:cNvSpPr>
              <a:spLocks noChangeAspect="1" noChangeArrowheads="1"/>
            </p:cNvSpPr>
            <p:nvPr/>
          </p:nvSpPr>
          <p:spPr bwMode="auto">
            <a:xfrm>
              <a:off x="2856"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7277" name="Oval 80"/>
            <p:cNvSpPr>
              <a:spLocks noChangeAspect="1" noChangeArrowheads="1"/>
            </p:cNvSpPr>
            <p:nvPr/>
          </p:nvSpPr>
          <p:spPr bwMode="auto">
            <a:xfrm>
              <a:off x="3008"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7278" name="Oval 81"/>
            <p:cNvSpPr>
              <a:spLocks noChangeAspect="1" noChangeArrowheads="1"/>
            </p:cNvSpPr>
            <p:nvPr/>
          </p:nvSpPr>
          <p:spPr bwMode="auto">
            <a:xfrm>
              <a:off x="3160"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7279" name="Oval 82"/>
            <p:cNvSpPr>
              <a:spLocks noChangeAspect="1" noChangeArrowheads="1"/>
            </p:cNvSpPr>
            <p:nvPr/>
          </p:nvSpPr>
          <p:spPr bwMode="auto">
            <a:xfrm>
              <a:off x="3312"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grpSp>
      <p:grpSp>
        <p:nvGrpSpPr>
          <p:cNvPr id="7215" name="Group 83"/>
          <p:cNvGrpSpPr>
            <a:grpSpLocks noChangeAspect="1"/>
          </p:cNvGrpSpPr>
          <p:nvPr/>
        </p:nvGrpSpPr>
        <p:grpSpPr bwMode="auto">
          <a:xfrm>
            <a:off x="6562725" y="2586037"/>
            <a:ext cx="468313" cy="42863"/>
            <a:chOff x="2856" y="960"/>
            <a:chExt cx="528" cy="48"/>
          </a:xfrm>
        </p:grpSpPr>
        <p:sp>
          <p:nvSpPr>
            <p:cNvPr id="7272" name="Oval 84"/>
            <p:cNvSpPr>
              <a:spLocks noChangeAspect="1" noChangeArrowheads="1"/>
            </p:cNvSpPr>
            <p:nvPr/>
          </p:nvSpPr>
          <p:spPr bwMode="auto">
            <a:xfrm>
              <a:off x="2856"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7273" name="Oval 85"/>
            <p:cNvSpPr>
              <a:spLocks noChangeAspect="1" noChangeArrowheads="1"/>
            </p:cNvSpPr>
            <p:nvPr/>
          </p:nvSpPr>
          <p:spPr bwMode="auto">
            <a:xfrm>
              <a:off x="3008"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7274" name="Oval 86"/>
            <p:cNvSpPr>
              <a:spLocks noChangeAspect="1" noChangeArrowheads="1"/>
            </p:cNvSpPr>
            <p:nvPr/>
          </p:nvSpPr>
          <p:spPr bwMode="auto">
            <a:xfrm>
              <a:off x="3160"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7275" name="Oval 87"/>
            <p:cNvSpPr>
              <a:spLocks noChangeAspect="1" noChangeArrowheads="1"/>
            </p:cNvSpPr>
            <p:nvPr/>
          </p:nvSpPr>
          <p:spPr bwMode="auto">
            <a:xfrm>
              <a:off x="3312"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grpSp>
      <p:grpSp>
        <p:nvGrpSpPr>
          <p:cNvPr id="7216" name="Group 88"/>
          <p:cNvGrpSpPr>
            <a:grpSpLocks noChangeAspect="1"/>
          </p:cNvGrpSpPr>
          <p:nvPr/>
        </p:nvGrpSpPr>
        <p:grpSpPr bwMode="auto">
          <a:xfrm flipV="1">
            <a:off x="6869113" y="4448175"/>
            <a:ext cx="639762" cy="1343025"/>
            <a:chOff x="2928" y="192"/>
            <a:chExt cx="720" cy="1512"/>
          </a:xfrm>
        </p:grpSpPr>
        <p:sp>
          <p:nvSpPr>
            <p:cNvPr id="7269" name="Rectangle 89"/>
            <p:cNvSpPr>
              <a:spLocks noChangeAspect="1" noChangeArrowheads="1"/>
            </p:cNvSpPr>
            <p:nvPr/>
          </p:nvSpPr>
          <p:spPr bwMode="auto">
            <a:xfrm>
              <a:off x="3000" y="1344"/>
              <a:ext cx="576" cy="360"/>
            </a:xfrm>
            <a:prstGeom prst="rect">
              <a:avLst/>
            </a:prstGeom>
            <a:solidFill>
              <a:srgbClr val="C0C0C0"/>
            </a:solidFill>
            <a:ln w="19050">
              <a:solidFill>
                <a:schemeClr val="tx1"/>
              </a:solidFill>
              <a:miter lim="800000"/>
              <a:headEnd/>
              <a:tailEnd/>
            </a:ln>
          </p:spPr>
          <p:txBody>
            <a:bodyPr wrap="none" anchor="ctr"/>
            <a:lstStyle/>
            <a:p>
              <a:endParaRPr lang="en-US"/>
            </a:p>
          </p:txBody>
        </p:sp>
        <p:sp>
          <p:nvSpPr>
            <p:cNvPr id="7270" name="Rectangle 90"/>
            <p:cNvSpPr>
              <a:spLocks noChangeAspect="1" noChangeArrowheads="1"/>
            </p:cNvSpPr>
            <p:nvPr/>
          </p:nvSpPr>
          <p:spPr bwMode="auto">
            <a:xfrm>
              <a:off x="3048" y="1056"/>
              <a:ext cx="480" cy="288"/>
            </a:xfrm>
            <a:prstGeom prst="rect">
              <a:avLst/>
            </a:prstGeom>
            <a:gradFill rotWithShape="0">
              <a:gsLst>
                <a:gs pos="0">
                  <a:srgbClr val="929292"/>
                </a:gs>
                <a:gs pos="50000">
                  <a:srgbClr val="C0C0C0"/>
                </a:gs>
                <a:gs pos="100000">
                  <a:srgbClr val="929292"/>
                </a:gs>
              </a:gsLst>
              <a:lin ang="0" scaled="1"/>
            </a:gradFill>
            <a:ln w="19050">
              <a:solidFill>
                <a:schemeClr val="tx1"/>
              </a:solidFill>
              <a:miter lim="800000"/>
              <a:headEnd/>
              <a:tailEnd/>
            </a:ln>
          </p:spPr>
          <p:txBody>
            <a:bodyPr wrap="none" anchor="ctr"/>
            <a:lstStyle/>
            <a:p>
              <a:endParaRPr lang="en-US"/>
            </a:p>
          </p:txBody>
        </p:sp>
        <p:sp>
          <p:nvSpPr>
            <p:cNvPr id="7271" name="Rectangle 91"/>
            <p:cNvSpPr>
              <a:spLocks noChangeAspect="1" noChangeArrowheads="1"/>
            </p:cNvSpPr>
            <p:nvPr/>
          </p:nvSpPr>
          <p:spPr bwMode="auto">
            <a:xfrm>
              <a:off x="2928" y="192"/>
              <a:ext cx="720" cy="864"/>
            </a:xfrm>
            <a:prstGeom prst="rect">
              <a:avLst/>
            </a:prstGeom>
            <a:gradFill rotWithShape="0">
              <a:gsLst>
                <a:gs pos="0">
                  <a:srgbClr val="929292"/>
                </a:gs>
                <a:gs pos="50000">
                  <a:srgbClr val="C0C0C0"/>
                </a:gs>
                <a:gs pos="100000">
                  <a:srgbClr val="929292"/>
                </a:gs>
              </a:gsLst>
              <a:lin ang="0" scaled="1"/>
            </a:gradFill>
            <a:ln w="19050">
              <a:solidFill>
                <a:schemeClr val="tx1"/>
              </a:solidFill>
              <a:miter lim="800000"/>
              <a:headEnd/>
              <a:tailEnd/>
            </a:ln>
          </p:spPr>
          <p:txBody>
            <a:bodyPr wrap="none" anchor="ctr"/>
            <a:lstStyle/>
            <a:p>
              <a:endParaRPr lang="en-US"/>
            </a:p>
          </p:txBody>
        </p:sp>
      </p:grpSp>
      <p:grpSp>
        <p:nvGrpSpPr>
          <p:cNvPr id="7217" name="Group 92"/>
          <p:cNvGrpSpPr>
            <a:grpSpLocks noChangeAspect="1"/>
          </p:cNvGrpSpPr>
          <p:nvPr/>
        </p:nvGrpSpPr>
        <p:grpSpPr bwMode="auto">
          <a:xfrm flipV="1">
            <a:off x="6953250" y="5065712"/>
            <a:ext cx="469900" cy="42863"/>
            <a:chOff x="2856" y="960"/>
            <a:chExt cx="528" cy="48"/>
          </a:xfrm>
        </p:grpSpPr>
        <p:sp>
          <p:nvSpPr>
            <p:cNvPr id="7265" name="Oval 93"/>
            <p:cNvSpPr>
              <a:spLocks noChangeAspect="1" noChangeArrowheads="1"/>
            </p:cNvSpPr>
            <p:nvPr/>
          </p:nvSpPr>
          <p:spPr bwMode="auto">
            <a:xfrm>
              <a:off x="2856"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7266" name="Oval 94"/>
            <p:cNvSpPr>
              <a:spLocks noChangeAspect="1" noChangeArrowheads="1"/>
            </p:cNvSpPr>
            <p:nvPr/>
          </p:nvSpPr>
          <p:spPr bwMode="auto">
            <a:xfrm>
              <a:off x="3008"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7267" name="Oval 95"/>
            <p:cNvSpPr>
              <a:spLocks noChangeAspect="1" noChangeArrowheads="1"/>
            </p:cNvSpPr>
            <p:nvPr/>
          </p:nvSpPr>
          <p:spPr bwMode="auto">
            <a:xfrm>
              <a:off x="3160"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7268" name="Oval 96"/>
            <p:cNvSpPr>
              <a:spLocks noChangeAspect="1" noChangeArrowheads="1"/>
            </p:cNvSpPr>
            <p:nvPr/>
          </p:nvSpPr>
          <p:spPr bwMode="auto">
            <a:xfrm>
              <a:off x="3312"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grpSp>
      <p:grpSp>
        <p:nvGrpSpPr>
          <p:cNvPr id="7218" name="Group 97"/>
          <p:cNvGrpSpPr>
            <a:grpSpLocks noChangeAspect="1"/>
          </p:cNvGrpSpPr>
          <p:nvPr/>
        </p:nvGrpSpPr>
        <p:grpSpPr bwMode="auto">
          <a:xfrm flipV="1">
            <a:off x="6953250" y="5705475"/>
            <a:ext cx="469900" cy="42862"/>
            <a:chOff x="2856" y="960"/>
            <a:chExt cx="528" cy="48"/>
          </a:xfrm>
        </p:grpSpPr>
        <p:sp>
          <p:nvSpPr>
            <p:cNvPr id="7261" name="Oval 98"/>
            <p:cNvSpPr>
              <a:spLocks noChangeAspect="1" noChangeArrowheads="1"/>
            </p:cNvSpPr>
            <p:nvPr/>
          </p:nvSpPr>
          <p:spPr bwMode="auto">
            <a:xfrm>
              <a:off x="2856"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7262" name="Oval 99"/>
            <p:cNvSpPr>
              <a:spLocks noChangeAspect="1" noChangeArrowheads="1"/>
            </p:cNvSpPr>
            <p:nvPr/>
          </p:nvSpPr>
          <p:spPr bwMode="auto">
            <a:xfrm>
              <a:off x="3008"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7263" name="Oval 100"/>
            <p:cNvSpPr>
              <a:spLocks noChangeAspect="1" noChangeArrowheads="1"/>
            </p:cNvSpPr>
            <p:nvPr/>
          </p:nvSpPr>
          <p:spPr bwMode="auto">
            <a:xfrm>
              <a:off x="3160"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7264" name="Oval 101"/>
            <p:cNvSpPr>
              <a:spLocks noChangeAspect="1" noChangeArrowheads="1"/>
            </p:cNvSpPr>
            <p:nvPr/>
          </p:nvSpPr>
          <p:spPr bwMode="auto">
            <a:xfrm>
              <a:off x="3312"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grpSp>
      <p:sp>
        <p:nvSpPr>
          <p:cNvPr id="7219" name="Rectangle 102"/>
          <p:cNvSpPr>
            <a:spLocks noChangeAspect="1" noChangeArrowheads="1"/>
          </p:cNvSpPr>
          <p:nvPr/>
        </p:nvSpPr>
        <p:spPr bwMode="auto">
          <a:xfrm>
            <a:off x="5410200" y="3962400"/>
            <a:ext cx="966788" cy="395287"/>
          </a:xfrm>
          <a:prstGeom prst="rect">
            <a:avLst/>
          </a:prstGeom>
          <a:solidFill>
            <a:srgbClr val="EAEAEA"/>
          </a:solidFill>
          <a:ln w="19050">
            <a:solidFill>
              <a:schemeClr val="tx1"/>
            </a:solidFill>
            <a:miter lim="800000"/>
            <a:headEnd/>
            <a:tailEnd/>
          </a:ln>
        </p:spPr>
        <p:txBody>
          <a:bodyPr wrap="none" anchor="ctr"/>
          <a:lstStyle/>
          <a:p>
            <a:endParaRPr lang="en-US"/>
          </a:p>
        </p:txBody>
      </p:sp>
      <p:grpSp>
        <p:nvGrpSpPr>
          <p:cNvPr id="7220" name="Group 103"/>
          <p:cNvGrpSpPr>
            <a:grpSpLocks noChangeAspect="1"/>
          </p:cNvGrpSpPr>
          <p:nvPr/>
        </p:nvGrpSpPr>
        <p:grpSpPr bwMode="auto">
          <a:xfrm>
            <a:off x="5410200" y="2535237"/>
            <a:ext cx="639763" cy="1343025"/>
            <a:chOff x="2928" y="192"/>
            <a:chExt cx="720" cy="1512"/>
          </a:xfrm>
        </p:grpSpPr>
        <p:sp>
          <p:nvSpPr>
            <p:cNvPr id="7258" name="Rectangle 104"/>
            <p:cNvSpPr>
              <a:spLocks noChangeAspect="1" noChangeArrowheads="1"/>
            </p:cNvSpPr>
            <p:nvPr/>
          </p:nvSpPr>
          <p:spPr bwMode="auto">
            <a:xfrm>
              <a:off x="3000" y="1344"/>
              <a:ext cx="576" cy="360"/>
            </a:xfrm>
            <a:prstGeom prst="rect">
              <a:avLst/>
            </a:prstGeom>
            <a:solidFill>
              <a:srgbClr val="C0C0C0"/>
            </a:solidFill>
            <a:ln w="19050">
              <a:solidFill>
                <a:schemeClr val="tx1"/>
              </a:solidFill>
              <a:miter lim="800000"/>
              <a:headEnd/>
              <a:tailEnd/>
            </a:ln>
          </p:spPr>
          <p:txBody>
            <a:bodyPr wrap="none" anchor="ctr"/>
            <a:lstStyle/>
            <a:p>
              <a:endParaRPr lang="en-US"/>
            </a:p>
          </p:txBody>
        </p:sp>
        <p:sp>
          <p:nvSpPr>
            <p:cNvPr id="7259" name="Rectangle 105"/>
            <p:cNvSpPr>
              <a:spLocks noChangeAspect="1" noChangeArrowheads="1"/>
            </p:cNvSpPr>
            <p:nvPr/>
          </p:nvSpPr>
          <p:spPr bwMode="auto">
            <a:xfrm>
              <a:off x="3048" y="1056"/>
              <a:ext cx="480" cy="288"/>
            </a:xfrm>
            <a:prstGeom prst="rect">
              <a:avLst/>
            </a:prstGeom>
            <a:gradFill rotWithShape="0">
              <a:gsLst>
                <a:gs pos="0">
                  <a:srgbClr val="929292"/>
                </a:gs>
                <a:gs pos="50000">
                  <a:srgbClr val="C0C0C0"/>
                </a:gs>
                <a:gs pos="100000">
                  <a:srgbClr val="929292"/>
                </a:gs>
              </a:gsLst>
              <a:lin ang="0" scaled="1"/>
            </a:gradFill>
            <a:ln w="19050">
              <a:solidFill>
                <a:schemeClr val="tx1"/>
              </a:solidFill>
              <a:miter lim="800000"/>
              <a:headEnd/>
              <a:tailEnd/>
            </a:ln>
          </p:spPr>
          <p:txBody>
            <a:bodyPr wrap="none" anchor="ctr"/>
            <a:lstStyle/>
            <a:p>
              <a:endParaRPr lang="en-US"/>
            </a:p>
          </p:txBody>
        </p:sp>
        <p:sp>
          <p:nvSpPr>
            <p:cNvPr id="7260" name="Rectangle 106"/>
            <p:cNvSpPr>
              <a:spLocks noChangeAspect="1" noChangeArrowheads="1"/>
            </p:cNvSpPr>
            <p:nvPr/>
          </p:nvSpPr>
          <p:spPr bwMode="auto">
            <a:xfrm>
              <a:off x="2928" y="192"/>
              <a:ext cx="720" cy="864"/>
            </a:xfrm>
            <a:prstGeom prst="rect">
              <a:avLst/>
            </a:prstGeom>
            <a:gradFill rotWithShape="0">
              <a:gsLst>
                <a:gs pos="0">
                  <a:srgbClr val="929292"/>
                </a:gs>
                <a:gs pos="50000">
                  <a:srgbClr val="C0C0C0"/>
                </a:gs>
                <a:gs pos="100000">
                  <a:srgbClr val="929292"/>
                </a:gs>
              </a:gsLst>
              <a:lin ang="0" scaled="1"/>
            </a:gradFill>
            <a:ln w="19050">
              <a:solidFill>
                <a:schemeClr val="tx1"/>
              </a:solidFill>
              <a:miter lim="800000"/>
              <a:headEnd/>
              <a:tailEnd/>
            </a:ln>
          </p:spPr>
          <p:txBody>
            <a:bodyPr wrap="none" anchor="ctr"/>
            <a:lstStyle/>
            <a:p>
              <a:endParaRPr lang="en-US"/>
            </a:p>
          </p:txBody>
        </p:sp>
      </p:grpSp>
      <p:grpSp>
        <p:nvGrpSpPr>
          <p:cNvPr id="7221" name="Group 107"/>
          <p:cNvGrpSpPr>
            <a:grpSpLocks noChangeAspect="1"/>
          </p:cNvGrpSpPr>
          <p:nvPr/>
        </p:nvGrpSpPr>
        <p:grpSpPr bwMode="auto">
          <a:xfrm>
            <a:off x="5495925" y="3216275"/>
            <a:ext cx="468313" cy="44450"/>
            <a:chOff x="2856" y="960"/>
            <a:chExt cx="528" cy="48"/>
          </a:xfrm>
        </p:grpSpPr>
        <p:sp>
          <p:nvSpPr>
            <p:cNvPr id="7254" name="Oval 108"/>
            <p:cNvSpPr>
              <a:spLocks noChangeAspect="1" noChangeArrowheads="1"/>
            </p:cNvSpPr>
            <p:nvPr/>
          </p:nvSpPr>
          <p:spPr bwMode="auto">
            <a:xfrm>
              <a:off x="2856"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7255" name="Oval 109"/>
            <p:cNvSpPr>
              <a:spLocks noChangeAspect="1" noChangeArrowheads="1"/>
            </p:cNvSpPr>
            <p:nvPr/>
          </p:nvSpPr>
          <p:spPr bwMode="auto">
            <a:xfrm>
              <a:off x="3008"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7256" name="Oval 110"/>
            <p:cNvSpPr>
              <a:spLocks noChangeAspect="1" noChangeArrowheads="1"/>
            </p:cNvSpPr>
            <p:nvPr/>
          </p:nvSpPr>
          <p:spPr bwMode="auto">
            <a:xfrm>
              <a:off x="3160"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7257" name="Oval 111"/>
            <p:cNvSpPr>
              <a:spLocks noChangeAspect="1" noChangeArrowheads="1"/>
            </p:cNvSpPr>
            <p:nvPr/>
          </p:nvSpPr>
          <p:spPr bwMode="auto">
            <a:xfrm>
              <a:off x="3312"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grpSp>
      <p:grpSp>
        <p:nvGrpSpPr>
          <p:cNvPr id="7222" name="Group 112"/>
          <p:cNvGrpSpPr>
            <a:grpSpLocks noChangeAspect="1"/>
          </p:cNvGrpSpPr>
          <p:nvPr/>
        </p:nvGrpSpPr>
        <p:grpSpPr bwMode="auto">
          <a:xfrm>
            <a:off x="5495925" y="2586037"/>
            <a:ext cx="468313" cy="42863"/>
            <a:chOff x="2856" y="960"/>
            <a:chExt cx="528" cy="48"/>
          </a:xfrm>
        </p:grpSpPr>
        <p:sp>
          <p:nvSpPr>
            <p:cNvPr id="7250" name="Oval 113"/>
            <p:cNvSpPr>
              <a:spLocks noChangeAspect="1" noChangeArrowheads="1"/>
            </p:cNvSpPr>
            <p:nvPr/>
          </p:nvSpPr>
          <p:spPr bwMode="auto">
            <a:xfrm>
              <a:off x="2856"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7251" name="Oval 114"/>
            <p:cNvSpPr>
              <a:spLocks noChangeAspect="1" noChangeArrowheads="1"/>
            </p:cNvSpPr>
            <p:nvPr/>
          </p:nvSpPr>
          <p:spPr bwMode="auto">
            <a:xfrm>
              <a:off x="3008"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7252" name="Oval 115"/>
            <p:cNvSpPr>
              <a:spLocks noChangeAspect="1" noChangeArrowheads="1"/>
            </p:cNvSpPr>
            <p:nvPr/>
          </p:nvSpPr>
          <p:spPr bwMode="auto">
            <a:xfrm>
              <a:off x="3160"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7253" name="Oval 116"/>
            <p:cNvSpPr>
              <a:spLocks noChangeAspect="1" noChangeArrowheads="1"/>
            </p:cNvSpPr>
            <p:nvPr/>
          </p:nvSpPr>
          <p:spPr bwMode="auto">
            <a:xfrm>
              <a:off x="3312"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grpSp>
      <p:grpSp>
        <p:nvGrpSpPr>
          <p:cNvPr id="7223" name="Group 117"/>
          <p:cNvGrpSpPr>
            <a:grpSpLocks noChangeAspect="1"/>
          </p:cNvGrpSpPr>
          <p:nvPr/>
        </p:nvGrpSpPr>
        <p:grpSpPr bwMode="auto">
          <a:xfrm flipV="1">
            <a:off x="5802313" y="4448175"/>
            <a:ext cx="639762" cy="1343025"/>
            <a:chOff x="2928" y="192"/>
            <a:chExt cx="720" cy="1512"/>
          </a:xfrm>
        </p:grpSpPr>
        <p:sp>
          <p:nvSpPr>
            <p:cNvPr id="7247" name="Rectangle 118"/>
            <p:cNvSpPr>
              <a:spLocks noChangeAspect="1" noChangeArrowheads="1"/>
            </p:cNvSpPr>
            <p:nvPr/>
          </p:nvSpPr>
          <p:spPr bwMode="auto">
            <a:xfrm>
              <a:off x="3000" y="1344"/>
              <a:ext cx="576" cy="360"/>
            </a:xfrm>
            <a:prstGeom prst="rect">
              <a:avLst/>
            </a:prstGeom>
            <a:solidFill>
              <a:srgbClr val="C0C0C0"/>
            </a:solidFill>
            <a:ln w="19050">
              <a:solidFill>
                <a:schemeClr val="tx1"/>
              </a:solidFill>
              <a:miter lim="800000"/>
              <a:headEnd/>
              <a:tailEnd/>
            </a:ln>
          </p:spPr>
          <p:txBody>
            <a:bodyPr wrap="none" anchor="ctr"/>
            <a:lstStyle/>
            <a:p>
              <a:endParaRPr lang="en-US"/>
            </a:p>
          </p:txBody>
        </p:sp>
        <p:sp>
          <p:nvSpPr>
            <p:cNvPr id="7248" name="Rectangle 119"/>
            <p:cNvSpPr>
              <a:spLocks noChangeAspect="1" noChangeArrowheads="1"/>
            </p:cNvSpPr>
            <p:nvPr/>
          </p:nvSpPr>
          <p:spPr bwMode="auto">
            <a:xfrm>
              <a:off x="3048" y="1056"/>
              <a:ext cx="480" cy="288"/>
            </a:xfrm>
            <a:prstGeom prst="rect">
              <a:avLst/>
            </a:prstGeom>
            <a:gradFill rotWithShape="0">
              <a:gsLst>
                <a:gs pos="0">
                  <a:srgbClr val="929292"/>
                </a:gs>
                <a:gs pos="50000">
                  <a:srgbClr val="C0C0C0"/>
                </a:gs>
                <a:gs pos="100000">
                  <a:srgbClr val="929292"/>
                </a:gs>
              </a:gsLst>
              <a:lin ang="0" scaled="1"/>
            </a:gradFill>
            <a:ln w="19050">
              <a:solidFill>
                <a:schemeClr val="tx1"/>
              </a:solidFill>
              <a:miter lim="800000"/>
              <a:headEnd/>
              <a:tailEnd/>
            </a:ln>
          </p:spPr>
          <p:txBody>
            <a:bodyPr wrap="none" anchor="ctr"/>
            <a:lstStyle/>
            <a:p>
              <a:endParaRPr lang="en-US"/>
            </a:p>
          </p:txBody>
        </p:sp>
        <p:sp>
          <p:nvSpPr>
            <p:cNvPr id="7249" name="Rectangle 120"/>
            <p:cNvSpPr>
              <a:spLocks noChangeAspect="1" noChangeArrowheads="1"/>
            </p:cNvSpPr>
            <p:nvPr/>
          </p:nvSpPr>
          <p:spPr bwMode="auto">
            <a:xfrm>
              <a:off x="2928" y="192"/>
              <a:ext cx="720" cy="864"/>
            </a:xfrm>
            <a:prstGeom prst="rect">
              <a:avLst/>
            </a:prstGeom>
            <a:gradFill rotWithShape="0">
              <a:gsLst>
                <a:gs pos="0">
                  <a:srgbClr val="929292"/>
                </a:gs>
                <a:gs pos="50000">
                  <a:srgbClr val="C0C0C0"/>
                </a:gs>
                <a:gs pos="100000">
                  <a:srgbClr val="929292"/>
                </a:gs>
              </a:gsLst>
              <a:lin ang="0" scaled="1"/>
            </a:gradFill>
            <a:ln w="19050">
              <a:solidFill>
                <a:schemeClr val="tx1"/>
              </a:solidFill>
              <a:miter lim="800000"/>
              <a:headEnd/>
              <a:tailEnd/>
            </a:ln>
          </p:spPr>
          <p:txBody>
            <a:bodyPr wrap="none" anchor="ctr"/>
            <a:lstStyle/>
            <a:p>
              <a:endParaRPr lang="en-US"/>
            </a:p>
          </p:txBody>
        </p:sp>
      </p:grpSp>
      <p:grpSp>
        <p:nvGrpSpPr>
          <p:cNvPr id="7224" name="Group 121"/>
          <p:cNvGrpSpPr>
            <a:grpSpLocks noChangeAspect="1"/>
          </p:cNvGrpSpPr>
          <p:nvPr/>
        </p:nvGrpSpPr>
        <p:grpSpPr bwMode="auto">
          <a:xfrm flipV="1">
            <a:off x="5886450" y="5065712"/>
            <a:ext cx="469900" cy="42863"/>
            <a:chOff x="2856" y="960"/>
            <a:chExt cx="528" cy="48"/>
          </a:xfrm>
        </p:grpSpPr>
        <p:sp>
          <p:nvSpPr>
            <p:cNvPr id="7243" name="Oval 122"/>
            <p:cNvSpPr>
              <a:spLocks noChangeAspect="1" noChangeArrowheads="1"/>
            </p:cNvSpPr>
            <p:nvPr/>
          </p:nvSpPr>
          <p:spPr bwMode="auto">
            <a:xfrm>
              <a:off x="2856"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7244" name="Oval 123"/>
            <p:cNvSpPr>
              <a:spLocks noChangeAspect="1" noChangeArrowheads="1"/>
            </p:cNvSpPr>
            <p:nvPr/>
          </p:nvSpPr>
          <p:spPr bwMode="auto">
            <a:xfrm>
              <a:off x="3008"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7245" name="Oval 124"/>
            <p:cNvSpPr>
              <a:spLocks noChangeAspect="1" noChangeArrowheads="1"/>
            </p:cNvSpPr>
            <p:nvPr/>
          </p:nvSpPr>
          <p:spPr bwMode="auto">
            <a:xfrm>
              <a:off x="3160"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7246" name="Oval 125"/>
            <p:cNvSpPr>
              <a:spLocks noChangeAspect="1" noChangeArrowheads="1"/>
            </p:cNvSpPr>
            <p:nvPr/>
          </p:nvSpPr>
          <p:spPr bwMode="auto">
            <a:xfrm>
              <a:off x="3312"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grpSp>
      <p:grpSp>
        <p:nvGrpSpPr>
          <p:cNvPr id="7225" name="Group 126"/>
          <p:cNvGrpSpPr>
            <a:grpSpLocks noChangeAspect="1"/>
          </p:cNvGrpSpPr>
          <p:nvPr/>
        </p:nvGrpSpPr>
        <p:grpSpPr bwMode="auto">
          <a:xfrm flipV="1">
            <a:off x="5886450" y="5705475"/>
            <a:ext cx="469900" cy="42862"/>
            <a:chOff x="2856" y="960"/>
            <a:chExt cx="528" cy="48"/>
          </a:xfrm>
        </p:grpSpPr>
        <p:sp>
          <p:nvSpPr>
            <p:cNvPr id="7239" name="Oval 127"/>
            <p:cNvSpPr>
              <a:spLocks noChangeAspect="1" noChangeArrowheads="1"/>
            </p:cNvSpPr>
            <p:nvPr/>
          </p:nvSpPr>
          <p:spPr bwMode="auto">
            <a:xfrm>
              <a:off x="2856"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7240" name="Oval 128"/>
            <p:cNvSpPr>
              <a:spLocks noChangeAspect="1" noChangeArrowheads="1"/>
            </p:cNvSpPr>
            <p:nvPr/>
          </p:nvSpPr>
          <p:spPr bwMode="auto">
            <a:xfrm>
              <a:off x="3008"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7241" name="Oval 129"/>
            <p:cNvSpPr>
              <a:spLocks noChangeAspect="1" noChangeArrowheads="1"/>
            </p:cNvSpPr>
            <p:nvPr/>
          </p:nvSpPr>
          <p:spPr bwMode="auto">
            <a:xfrm>
              <a:off x="3160"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7242" name="Oval 130"/>
            <p:cNvSpPr>
              <a:spLocks noChangeAspect="1" noChangeArrowheads="1"/>
            </p:cNvSpPr>
            <p:nvPr/>
          </p:nvSpPr>
          <p:spPr bwMode="auto">
            <a:xfrm>
              <a:off x="3312"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grpSp>
      <p:sp>
        <p:nvSpPr>
          <p:cNvPr id="7226" name="Rectangle 131"/>
          <p:cNvSpPr>
            <a:spLocks noChangeArrowheads="1"/>
          </p:cNvSpPr>
          <p:nvPr/>
        </p:nvSpPr>
        <p:spPr bwMode="auto">
          <a:xfrm>
            <a:off x="4495800" y="4433887"/>
            <a:ext cx="76200" cy="1524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7227" name="Rectangle 132"/>
          <p:cNvSpPr>
            <a:spLocks noChangeArrowheads="1"/>
          </p:cNvSpPr>
          <p:nvPr/>
        </p:nvSpPr>
        <p:spPr bwMode="auto">
          <a:xfrm>
            <a:off x="5562600" y="4433887"/>
            <a:ext cx="76200" cy="1524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7228" name="Rectangle 133"/>
          <p:cNvSpPr>
            <a:spLocks noChangeArrowheads="1"/>
          </p:cNvSpPr>
          <p:nvPr/>
        </p:nvSpPr>
        <p:spPr bwMode="auto">
          <a:xfrm>
            <a:off x="6705600" y="4433887"/>
            <a:ext cx="76200" cy="152400"/>
          </a:xfrm>
          <a:prstGeom prst="rect">
            <a:avLst/>
          </a:prstGeom>
          <a:solidFill>
            <a:schemeClr val="accent1"/>
          </a:solidFill>
          <a:ln w="9525">
            <a:solidFill>
              <a:schemeClr val="tx1"/>
            </a:solidFill>
            <a:miter lim="800000"/>
            <a:headEnd/>
            <a:tailEnd/>
          </a:ln>
        </p:spPr>
        <p:txBody>
          <a:bodyPr wrap="none" anchor="ctr"/>
          <a:lstStyle/>
          <a:p>
            <a:endParaRPr lang="en-US"/>
          </a:p>
        </p:txBody>
      </p:sp>
      <p:grpSp>
        <p:nvGrpSpPr>
          <p:cNvPr id="7229" name="Group 134"/>
          <p:cNvGrpSpPr>
            <a:grpSpLocks/>
          </p:cNvGrpSpPr>
          <p:nvPr/>
        </p:nvGrpSpPr>
        <p:grpSpPr bwMode="auto">
          <a:xfrm>
            <a:off x="5029200" y="4586287"/>
            <a:ext cx="2217738" cy="84138"/>
            <a:chOff x="1951" y="1851"/>
            <a:chExt cx="1397" cy="53"/>
          </a:xfrm>
        </p:grpSpPr>
        <p:sp>
          <p:nvSpPr>
            <p:cNvPr id="7236" name="Oval 135"/>
            <p:cNvSpPr>
              <a:spLocks noChangeAspect="1" noChangeArrowheads="1"/>
            </p:cNvSpPr>
            <p:nvPr/>
          </p:nvSpPr>
          <p:spPr bwMode="auto">
            <a:xfrm>
              <a:off x="1951" y="1851"/>
              <a:ext cx="53" cy="53"/>
            </a:xfrm>
            <a:prstGeom prst="ellipse">
              <a:avLst/>
            </a:prstGeom>
            <a:solidFill>
              <a:srgbClr val="FFFF00"/>
            </a:solidFill>
            <a:ln w="12700">
              <a:solidFill>
                <a:schemeClr val="tx1"/>
              </a:solidFill>
              <a:round/>
              <a:headEnd/>
              <a:tailEnd/>
            </a:ln>
          </p:spPr>
          <p:txBody>
            <a:bodyPr wrap="none" anchor="ctr"/>
            <a:lstStyle/>
            <a:p>
              <a:endParaRPr lang="en-US"/>
            </a:p>
          </p:txBody>
        </p:sp>
        <p:sp>
          <p:nvSpPr>
            <p:cNvPr id="7237" name="Oval 136"/>
            <p:cNvSpPr>
              <a:spLocks noChangeAspect="1" noChangeArrowheads="1"/>
            </p:cNvSpPr>
            <p:nvPr/>
          </p:nvSpPr>
          <p:spPr bwMode="auto">
            <a:xfrm>
              <a:off x="3295" y="1851"/>
              <a:ext cx="53" cy="53"/>
            </a:xfrm>
            <a:prstGeom prst="ellipse">
              <a:avLst/>
            </a:prstGeom>
            <a:solidFill>
              <a:srgbClr val="FFFF00"/>
            </a:solidFill>
            <a:ln w="12700">
              <a:solidFill>
                <a:schemeClr val="tx1"/>
              </a:solidFill>
              <a:round/>
              <a:headEnd/>
              <a:tailEnd/>
            </a:ln>
          </p:spPr>
          <p:txBody>
            <a:bodyPr wrap="none" anchor="ctr"/>
            <a:lstStyle/>
            <a:p>
              <a:endParaRPr lang="en-US"/>
            </a:p>
          </p:txBody>
        </p:sp>
        <p:sp>
          <p:nvSpPr>
            <p:cNvPr id="7238" name="Oval 137"/>
            <p:cNvSpPr>
              <a:spLocks noChangeAspect="1" noChangeArrowheads="1"/>
            </p:cNvSpPr>
            <p:nvPr/>
          </p:nvSpPr>
          <p:spPr bwMode="auto">
            <a:xfrm>
              <a:off x="2623" y="1851"/>
              <a:ext cx="53" cy="53"/>
            </a:xfrm>
            <a:prstGeom prst="ellipse">
              <a:avLst/>
            </a:prstGeom>
            <a:solidFill>
              <a:srgbClr val="FFFF00"/>
            </a:solidFill>
            <a:ln w="12700">
              <a:solidFill>
                <a:schemeClr val="tx1"/>
              </a:solidFill>
              <a:round/>
              <a:headEnd/>
              <a:tailEnd/>
            </a:ln>
          </p:spPr>
          <p:txBody>
            <a:bodyPr wrap="none" anchor="ctr"/>
            <a:lstStyle/>
            <a:p>
              <a:endParaRPr lang="en-US"/>
            </a:p>
          </p:txBody>
        </p:sp>
      </p:grpSp>
      <p:grpSp>
        <p:nvGrpSpPr>
          <p:cNvPr id="7230" name="Group 138"/>
          <p:cNvGrpSpPr>
            <a:grpSpLocks/>
          </p:cNvGrpSpPr>
          <p:nvPr/>
        </p:nvGrpSpPr>
        <p:grpSpPr bwMode="auto">
          <a:xfrm>
            <a:off x="4648200" y="3671887"/>
            <a:ext cx="2217738" cy="84138"/>
            <a:chOff x="1951" y="1851"/>
            <a:chExt cx="1397" cy="53"/>
          </a:xfrm>
        </p:grpSpPr>
        <p:sp>
          <p:nvSpPr>
            <p:cNvPr id="7233" name="Oval 139"/>
            <p:cNvSpPr>
              <a:spLocks noChangeAspect="1" noChangeArrowheads="1"/>
            </p:cNvSpPr>
            <p:nvPr/>
          </p:nvSpPr>
          <p:spPr bwMode="auto">
            <a:xfrm>
              <a:off x="1951" y="1851"/>
              <a:ext cx="53" cy="53"/>
            </a:xfrm>
            <a:prstGeom prst="ellipse">
              <a:avLst/>
            </a:prstGeom>
            <a:solidFill>
              <a:srgbClr val="FFFF00"/>
            </a:solidFill>
            <a:ln w="12700">
              <a:solidFill>
                <a:schemeClr val="tx1"/>
              </a:solidFill>
              <a:round/>
              <a:headEnd/>
              <a:tailEnd/>
            </a:ln>
          </p:spPr>
          <p:txBody>
            <a:bodyPr wrap="none" anchor="ctr"/>
            <a:lstStyle/>
            <a:p>
              <a:endParaRPr lang="en-US"/>
            </a:p>
          </p:txBody>
        </p:sp>
        <p:sp>
          <p:nvSpPr>
            <p:cNvPr id="7234" name="Oval 140"/>
            <p:cNvSpPr>
              <a:spLocks noChangeAspect="1" noChangeArrowheads="1"/>
            </p:cNvSpPr>
            <p:nvPr/>
          </p:nvSpPr>
          <p:spPr bwMode="auto">
            <a:xfrm>
              <a:off x="3295" y="1851"/>
              <a:ext cx="53" cy="53"/>
            </a:xfrm>
            <a:prstGeom prst="ellipse">
              <a:avLst/>
            </a:prstGeom>
            <a:solidFill>
              <a:srgbClr val="FFFF00"/>
            </a:solidFill>
            <a:ln w="12700">
              <a:solidFill>
                <a:schemeClr val="tx1"/>
              </a:solidFill>
              <a:round/>
              <a:headEnd/>
              <a:tailEnd/>
            </a:ln>
          </p:spPr>
          <p:txBody>
            <a:bodyPr wrap="none" anchor="ctr"/>
            <a:lstStyle/>
            <a:p>
              <a:endParaRPr lang="en-US"/>
            </a:p>
          </p:txBody>
        </p:sp>
        <p:sp>
          <p:nvSpPr>
            <p:cNvPr id="7235" name="Oval 141"/>
            <p:cNvSpPr>
              <a:spLocks noChangeAspect="1" noChangeArrowheads="1"/>
            </p:cNvSpPr>
            <p:nvPr/>
          </p:nvSpPr>
          <p:spPr bwMode="auto">
            <a:xfrm>
              <a:off x="2623" y="1851"/>
              <a:ext cx="53" cy="53"/>
            </a:xfrm>
            <a:prstGeom prst="ellipse">
              <a:avLst/>
            </a:prstGeom>
            <a:solidFill>
              <a:srgbClr val="FFFF00"/>
            </a:solidFill>
            <a:ln w="12700">
              <a:solidFill>
                <a:schemeClr val="tx1"/>
              </a:solidFill>
              <a:round/>
              <a:headEnd/>
              <a:tailEnd/>
            </a:ln>
          </p:spPr>
          <p:txBody>
            <a:bodyPr wrap="none" anchor="ctr"/>
            <a:lstStyle/>
            <a:p>
              <a:endParaRPr lang="en-US"/>
            </a:p>
          </p:txBody>
        </p:sp>
      </p:grpSp>
      <p:sp>
        <p:nvSpPr>
          <p:cNvPr id="7231" name="Line 142"/>
          <p:cNvSpPr>
            <a:spLocks noChangeShapeType="1"/>
          </p:cNvSpPr>
          <p:nvPr/>
        </p:nvSpPr>
        <p:spPr bwMode="auto">
          <a:xfrm>
            <a:off x="2743200" y="2300287"/>
            <a:ext cx="1828800" cy="1371600"/>
          </a:xfrm>
          <a:prstGeom prst="line">
            <a:avLst/>
          </a:prstGeom>
          <a:noFill/>
          <a:ln w="9525">
            <a:solidFill>
              <a:srgbClr val="0000FF"/>
            </a:solidFill>
            <a:round/>
            <a:headEnd/>
            <a:tailEnd type="triangle" w="med" len="med"/>
          </a:ln>
        </p:spPr>
        <p:txBody>
          <a:bodyPr wrap="none" anchor="ctr"/>
          <a:lstStyle/>
          <a:p>
            <a:endParaRPr lang="en-US"/>
          </a:p>
        </p:txBody>
      </p:sp>
      <p:sp>
        <p:nvSpPr>
          <p:cNvPr id="7232" name="Rectangle 143"/>
          <p:cNvSpPr>
            <a:spLocks noChangeArrowheads="1"/>
          </p:cNvSpPr>
          <p:nvPr/>
        </p:nvSpPr>
        <p:spPr bwMode="auto">
          <a:xfrm>
            <a:off x="914400" y="1766887"/>
            <a:ext cx="3173413" cy="466725"/>
          </a:xfrm>
          <a:prstGeom prst="rect">
            <a:avLst/>
          </a:prstGeom>
          <a:solidFill>
            <a:srgbClr val="FFFF00"/>
          </a:solidFill>
          <a:ln w="9525">
            <a:solidFill>
              <a:schemeClr val="tx1"/>
            </a:solidFill>
            <a:miter lim="800000"/>
            <a:headEnd/>
            <a:tailEnd/>
          </a:ln>
        </p:spPr>
        <p:txBody>
          <a:bodyPr wrap="none">
            <a:spAutoFit/>
          </a:bodyPr>
          <a:lstStyle/>
          <a:p>
            <a:r>
              <a:rPr lang="en-US" b="1">
                <a:solidFill>
                  <a:schemeClr val="accent2"/>
                </a:solidFill>
                <a:latin typeface="Arial" charset="0"/>
              </a:rPr>
              <a:t>Crosshead Vibration</a:t>
            </a:r>
            <a:endParaRPr lang="en-US" b="1">
              <a:solidFill>
                <a:schemeClr val="accent1"/>
              </a:solidFill>
              <a:latin typeface="Arial" charset="0"/>
            </a:endParaRPr>
          </a:p>
        </p:txBody>
      </p:sp>
      <p:sp>
        <p:nvSpPr>
          <p:cNvPr id="137" name="Title 136"/>
          <p:cNvSpPr>
            <a:spLocks noGrp="1"/>
          </p:cNvSpPr>
          <p:nvPr>
            <p:ph type="title"/>
          </p:nvPr>
        </p:nvSpPr>
        <p:spPr/>
        <p:txBody>
          <a:bodyPr/>
          <a:lstStyle/>
          <a:p>
            <a:r>
              <a:rPr lang="en-US" dirty="0" smtClean="0"/>
              <a:t>Crosshead Vibration</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ext Box 10"/>
          <p:cNvSpPr txBox="1">
            <a:spLocks noChangeArrowheads="1"/>
          </p:cNvSpPr>
          <p:nvPr/>
        </p:nvSpPr>
        <p:spPr bwMode="auto">
          <a:xfrm>
            <a:off x="762000" y="4267200"/>
            <a:ext cx="8105104" cy="1692771"/>
          </a:xfrm>
          <a:prstGeom prst="rect">
            <a:avLst/>
          </a:prstGeom>
          <a:noFill/>
          <a:ln w="9525">
            <a:noFill/>
            <a:miter lim="800000"/>
            <a:headEnd/>
            <a:tailEnd/>
          </a:ln>
        </p:spPr>
        <p:txBody>
          <a:bodyPr wrap="none">
            <a:spAutoFit/>
          </a:bodyPr>
          <a:lstStyle/>
          <a:p>
            <a:pPr>
              <a:buClr>
                <a:srgbClr val="F04510"/>
              </a:buClr>
              <a:buFont typeface="Wingdings" pitchFamily="2" charset="2"/>
              <a:buChar char="ü"/>
            </a:pPr>
            <a:r>
              <a:rPr lang="en-US" sz="2000" dirty="0">
                <a:solidFill>
                  <a:schemeClr val="accent2"/>
                </a:solidFill>
                <a:latin typeface="Arial" charset="0"/>
              </a:rPr>
              <a:t> </a:t>
            </a:r>
            <a:r>
              <a:rPr lang="en-US" dirty="0">
                <a:solidFill>
                  <a:schemeClr val="accent2"/>
                </a:solidFill>
                <a:latin typeface="Arial" charset="0"/>
              </a:rPr>
              <a:t> </a:t>
            </a:r>
            <a:r>
              <a:rPr lang="en-US" sz="2000" dirty="0">
                <a:solidFill>
                  <a:schemeClr val="accent2"/>
                </a:solidFill>
                <a:latin typeface="Arial" charset="0"/>
              </a:rPr>
              <a:t>Increased clearance between Crosshead and the </a:t>
            </a:r>
            <a:r>
              <a:rPr lang="en-US" sz="2000" dirty="0" smtClean="0">
                <a:solidFill>
                  <a:schemeClr val="accent2"/>
                </a:solidFill>
                <a:latin typeface="Arial" charset="0"/>
              </a:rPr>
              <a:t>Babbitt </a:t>
            </a:r>
            <a:r>
              <a:rPr lang="en-US" sz="2000" dirty="0">
                <a:solidFill>
                  <a:schemeClr val="accent2"/>
                </a:solidFill>
                <a:latin typeface="Arial" charset="0"/>
              </a:rPr>
              <a:t>surfaces.</a:t>
            </a:r>
          </a:p>
          <a:p>
            <a:pPr>
              <a:buClr>
                <a:srgbClr val="F04510"/>
              </a:buClr>
              <a:buFont typeface="Wingdings" pitchFamily="2" charset="2"/>
              <a:buChar char="ü"/>
            </a:pPr>
            <a:r>
              <a:rPr lang="en-US" sz="2000" dirty="0">
                <a:solidFill>
                  <a:schemeClr val="accent2"/>
                </a:solidFill>
                <a:latin typeface="Arial" charset="0"/>
              </a:rPr>
              <a:t>  Indicator of Crosshead Pin “reversal” problem.</a:t>
            </a:r>
          </a:p>
          <a:p>
            <a:pPr>
              <a:buClr>
                <a:srgbClr val="F04510"/>
              </a:buClr>
              <a:buFont typeface="Wingdings" pitchFamily="2" charset="2"/>
              <a:buChar char="ü"/>
            </a:pPr>
            <a:r>
              <a:rPr lang="en-US" sz="2000" dirty="0">
                <a:solidFill>
                  <a:schemeClr val="accent2"/>
                </a:solidFill>
                <a:latin typeface="Arial" charset="0"/>
              </a:rPr>
              <a:t>  Loose Rod Nuts &amp; Bolts</a:t>
            </a:r>
          </a:p>
          <a:p>
            <a:pPr>
              <a:buClr>
                <a:srgbClr val="F04510"/>
              </a:buClr>
              <a:buFont typeface="Wingdings" pitchFamily="2" charset="2"/>
              <a:buChar char="ü"/>
            </a:pPr>
            <a:r>
              <a:rPr lang="en-US" sz="2000" dirty="0">
                <a:solidFill>
                  <a:schemeClr val="accent2"/>
                </a:solidFill>
                <a:latin typeface="Arial" charset="0"/>
              </a:rPr>
              <a:t>  Liquid in the process</a:t>
            </a:r>
          </a:p>
          <a:p>
            <a:pPr>
              <a:buClr>
                <a:srgbClr val="F04510"/>
              </a:buClr>
              <a:buFont typeface="Wingdings" pitchFamily="2" charset="2"/>
              <a:buChar char="ü"/>
            </a:pPr>
            <a:r>
              <a:rPr lang="en-US" sz="2000" dirty="0">
                <a:solidFill>
                  <a:schemeClr val="accent2"/>
                </a:solidFill>
                <a:latin typeface="Arial" charset="0"/>
              </a:rPr>
              <a:t>  Machine shutdowns for repair can be scheduled.</a:t>
            </a:r>
          </a:p>
        </p:txBody>
      </p:sp>
      <p:sp>
        <p:nvSpPr>
          <p:cNvPr id="8196" name="Line 11"/>
          <p:cNvSpPr>
            <a:spLocks noChangeShapeType="1"/>
          </p:cNvSpPr>
          <p:nvPr/>
        </p:nvSpPr>
        <p:spPr bwMode="auto">
          <a:xfrm>
            <a:off x="685800" y="2895600"/>
            <a:ext cx="1752600" cy="0"/>
          </a:xfrm>
          <a:prstGeom prst="line">
            <a:avLst/>
          </a:prstGeom>
          <a:noFill/>
          <a:ln w="9525">
            <a:solidFill>
              <a:schemeClr val="tx1"/>
            </a:solidFill>
            <a:round/>
            <a:headEnd/>
            <a:tailEnd/>
          </a:ln>
        </p:spPr>
        <p:txBody>
          <a:bodyPr/>
          <a:lstStyle/>
          <a:p>
            <a:endParaRPr lang="en-US"/>
          </a:p>
        </p:txBody>
      </p:sp>
      <p:sp>
        <p:nvSpPr>
          <p:cNvPr id="8197" name="Line 12"/>
          <p:cNvSpPr>
            <a:spLocks noChangeShapeType="1"/>
          </p:cNvSpPr>
          <p:nvPr/>
        </p:nvSpPr>
        <p:spPr bwMode="auto">
          <a:xfrm>
            <a:off x="685800" y="3886200"/>
            <a:ext cx="1752600" cy="0"/>
          </a:xfrm>
          <a:prstGeom prst="line">
            <a:avLst/>
          </a:prstGeom>
          <a:noFill/>
          <a:ln w="9525">
            <a:solidFill>
              <a:schemeClr val="tx1"/>
            </a:solidFill>
            <a:round/>
            <a:headEnd/>
            <a:tailEnd/>
          </a:ln>
        </p:spPr>
        <p:txBody>
          <a:bodyPr/>
          <a:lstStyle/>
          <a:p>
            <a:endParaRPr lang="en-US"/>
          </a:p>
        </p:txBody>
      </p:sp>
      <p:sp>
        <p:nvSpPr>
          <p:cNvPr id="8198" name="Line 13"/>
          <p:cNvSpPr>
            <a:spLocks noChangeShapeType="1"/>
          </p:cNvSpPr>
          <p:nvPr/>
        </p:nvSpPr>
        <p:spPr bwMode="auto">
          <a:xfrm>
            <a:off x="2438400" y="2895600"/>
            <a:ext cx="0" cy="990600"/>
          </a:xfrm>
          <a:prstGeom prst="line">
            <a:avLst/>
          </a:prstGeom>
          <a:noFill/>
          <a:ln w="9525">
            <a:solidFill>
              <a:schemeClr val="tx1"/>
            </a:solidFill>
            <a:round/>
            <a:headEnd/>
            <a:tailEnd/>
          </a:ln>
        </p:spPr>
        <p:txBody>
          <a:bodyPr/>
          <a:lstStyle/>
          <a:p>
            <a:endParaRPr lang="en-US"/>
          </a:p>
        </p:txBody>
      </p:sp>
      <p:sp>
        <p:nvSpPr>
          <p:cNvPr id="8199" name="Rectangle 14"/>
          <p:cNvSpPr>
            <a:spLocks noChangeArrowheads="1"/>
          </p:cNvSpPr>
          <p:nvPr/>
        </p:nvSpPr>
        <p:spPr bwMode="auto">
          <a:xfrm>
            <a:off x="685800" y="2895600"/>
            <a:ext cx="1524000" cy="76200"/>
          </a:xfrm>
          <a:prstGeom prst="rect">
            <a:avLst/>
          </a:prstGeom>
          <a:solidFill>
            <a:schemeClr val="folHlink"/>
          </a:solidFill>
          <a:ln w="9525">
            <a:solidFill>
              <a:schemeClr val="tx1"/>
            </a:solidFill>
            <a:miter lim="800000"/>
            <a:headEnd/>
            <a:tailEnd/>
          </a:ln>
        </p:spPr>
        <p:txBody>
          <a:bodyPr wrap="none" anchor="ctr"/>
          <a:lstStyle/>
          <a:p>
            <a:endParaRPr lang="en-US"/>
          </a:p>
        </p:txBody>
      </p:sp>
      <p:sp>
        <p:nvSpPr>
          <p:cNvPr id="8200" name="Rectangle 15"/>
          <p:cNvSpPr>
            <a:spLocks noChangeArrowheads="1"/>
          </p:cNvSpPr>
          <p:nvPr/>
        </p:nvSpPr>
        <p:spPr bwMode="auto">
          <a:xfrm>
            <a:off x="685800" y="3810000"/>
            <a:ext cx="1524000" cy="76200"/>
          </a:xfrm>
          <a:prstGeom prst="rect">
            <a:avLst/>
          </a:prstGeom>
          <a:solidFill>
            <a:schemeClr val="folHlink"/>
          </a:solidFill>
          <a:ln w="9525">
            <a:solidFill>
              <a:schemeClr val="tx1"/>
            </a:solidFill>
            <a:miter lim="800000"/>
            <a:headEnd/>
            <a:tailEnd/>
          </a:ln>
        </p:spPr>
        <p:txBody>
          <a:bodyPr wrap="none" anchor="ctr"/>
          <a:lstStyle/>
          <a:p>
            <a:endParaRPr lang="en-US"/>
          </a:p>
        </p:txBody>
      </p:sp>
      <p:sp>
        <p:nvSpPr>
          <p:cNvPr id="8201" name="Rectangle 16"/>
          <p:cNvSpPr>
            <a:spLocks noChangeArrowheads="1"/>
          </p:cNvSpPr>
          <p:nvPr/>
        </p:nvSpPr>
        <p:spPr bwMode="auto">
          <a:xfrm>
            <a:off x="1066800" y="2971800"/>
            <a:ext cx="762000" cy="76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8202" name="Rectangle 17"/>
          <p:cNvSpPr>
            <a:spLocks noChangeArrowheads="1"/>
          </p:cNvSpPr>
          <p:nvPr/>
        </p:nvSpPr>
        <p:spPr bwMode="auto">
          <a:xfrm>
            <a:off x="1066800" y="3733800"/>
            <a:ext cx="762000" cy="76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8203" name="AutoShape 18"/>
          <p:cNvSpPr>
            <a:spLocks/>
          </p:cNvSpPr>
          <p:nvPr/>
        </p:nvSpPr>
        <p:spPr bwMode="auto">
          <a:xfrm>
            <a:off x="1143000" y="3048000"/>
            <a:ext cx="76200" cy="685800"/>
          </a:xfrm>
          <a:prstGeom prst="rightBracket">
            <a:avLst>
              <a:gd name="adj" fmla="val 75000"/>
            </a:avLst>
          </a:prstGeom>
          <a:noFill/>
          <a:ln w="9525">
            <a:solidFill>
              <a:schemeClr val="tx1"/>
            </a:solidFill>
            <a:round/>
            <a:headEnd/>
            <a:tailEnd/>
          </a:ln>
        </p:spPr>
        <p:txBody>
          <a:bodyPr wrap="none" anchor="ctr"/>
          <a:lstStyle/>
          <a:p>
            <a:endParaRPr lang="en-US"/>
          </a:p>
        </p:txBody>
      </p:sp>
      <p:sp>
        <p:nvSpPr>
          <p:cNvPr id="8204" name="AutoShape 19"/>
          <p:cNvSpPr>
            <a:spLocks/>
          </p:cNvSpPr>
          <p:nvPr/>
        </p:nvSpPr>
        <p:spPr bwMode="auto">
          <a:xfrm rot="-10738555">
            <a:off x="1676400" y="3048000"/>
            <a:ext cx="76200" cy="685800"/>
          </a:xfrm>
          <a:prstGeom prst="rightBracket">
            <a:avLst>
              <a:gd name="adj" fmla="val 75000"/>
            </a:avLst>
          </a:prstGeom>
          <a:noFill/>
          <a:ln w="9525">
            <a:solidFill>
              <a:schemeClr val="tx1"/>
            </a:solidFill>
            <a:round/>
            <a:headEnd/>
            <a:tailEnd/>
          </a:ln>
        </p:spPr>
        <p:txBody>
          <a:bodyPr wrap="none" anchor="ctr"/>
          <a:lstStyle/>
          <a:p>
            <a:endParaRPr lang="en-US"/>
          </a:p>
        </p:txBody>
      </p:sp>
      <p:sp>
        <p:nvSpPr>
          <p:cNvPr id="8205" name="AutoShape 20"/>
          <p:cNvSpPr>
            <a:spLocks noChangeArrowheads="1"/>
          </p:cNvSpPr>
          <p:nvPr/>
        </p:nvSpPr>
        <p:spPr bwMode="auto">
          <a:xfrm>
            <a:off x="1295400" y="3200400"/>
            <a:ext cx="304800" cy="304800"/>
          </a:xfrm>
          <a:custGeom>
            <a:avLst/>
            <a:gdLst>
              <a:gd name="T0" fmla="*/ 152400 w 21600"/>
              <a:gd name="T1" fmla="*/ 0 h 21600"/>
              <a:gd name="T2" fmla="*/ 44633 w 21600"/>
              <a:gd name="T3" fmla="*/ 44633 h 21600"/>
              <a:gd name="T4" fmla="*/ 0 w 21600"/>
              <a:gd name="T5" fmla="*/ 152400 h 21600"/>
              <a:gd name="T6" fmla="*/ 44633 w 21600"/>
              <a:gd name="T7" fmla="*/ 260167 h 21600"/>
              <a:gd name="T8" fmla="*/ 152400 w 21600"/>
              <a:gd name="T9" fmla="*/ 304800 h 21600"/>
              <a:gd name="T10" fmla="*/ 260167 w 21600"/>
              <a:gd name="T11" fmla="*/ 260167 h 21600"/>
              <a:gd name="T12" fmla="*/ 304800 w 21600"/>
              <a:gd name="T13" fmla="*/ 152400 h 21600"/>
              <a:gd name="T14" fmla="*/ 260167 w 21600"/>
              <a:gd name="T15" fmla="*/ 44633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accent1"/>
          </a:solidFill>
          <a:ln w="9525">
            <a:solidFill>
              <a:schemeClr val="tx1"/>
            </a:solidFill>
            <a:round/>
            <a:headEnd/>
            <a:tailEnd/>
          </a:ln>
        </p:spPr>
        <p:txBody>
          <a:bodyPr wrap="none" anchor="ctr"/>
          <a:lstStyle/>
          <a:p>
            <a:endParaRPr lang="en-US"/>
          </a:p>
        </p:txBody>
      </p:sp>
      <p:sp>
        <p:nvSpPr>
          <p:cNvPr id="8206" name="Rectangle 21"/>
          <p:cNvSpPr>
            <a:spLocks noChangeArrowheads="1"/>
          </p:cNvSpPr>
          <p:nvPr/>
        </p:nvSpPr>
        <p:spPr bwMode="auto">
          <a:xfrm>
            <a:off x="1676400" y="3276600"/>
            <a:ext cx="3352800" cy="228600"/>
          </a:xfrm>
          <a:prstGeom prst="rect">
            <a:avLst/>
          </a:prstGeom>
          <a:solidFill>
            <a:srgbClr val="DDDDDD"/>
          </a:solidFill>
          <a:ln w="9525">
            <a:solidFill>
              <a:schemeClr val="tx1"/>
            </a:solidFill>
            <a:miter lim="800000"/>
            <a:headEnd/>
            <a:tailEnd/>
          </a:ln>
        </p:spPr>
        <p:txBody>
          <a:bodyPr wrap="none" anchor="ctr"/>
          <a:lstStyle/>
          <a:p>
            <a:endParaRPr lang="en-US"/>
          </a:p>
        </p:txBody>
      </p:sp>
      <p:sp>
        <p:nvSpPr>
          <p:cNvPr id="8207" name="Line 22"/>
          <p:cNvSpPr>
            <a:spLocks noChangeShapeType="1"/>
          </p:cNvSpPr>
          <p:nvPr/>
        </p:nvSpPr>
        <p:spPr bwMode="auto">
          <a:xfrm>
            <a:off x="2438400" y="3048000"/>
            <a:ext cx="1066800" cy="0"/>
          </a:xfrm>
          <a:prstGeom prst="line">
            <a:avLst/>
          </a:prstGeom>
          <a:noFill/>
          <a:ln w="9525">
            <a:solidFill>
              <a:schemeClr val="tx1"/>
            </a:solidFill>
            <a:round/>
            <a:headEnd/>
            <a:tailEnd/>
          </a:ln>
        </p:spPr>
        <p:txBody>
          <a:bodyPr/>
          <a:lstStyle/>
          <a:p>
            <a:endParaRPr lang="en-US"/>
          </a:p>
        </p:txBody>
      </p:sp>
      <p:sp>
        <p:nvSpPr>
          <p:cNvPr id="8208" name="Line 23"/>
          <p:cNvSpPr>
            <a:spLocks noChangeShapeType="1"/>
          </p:cNvSpPr>
          <p:nvPr/>
        </p:nvSpPr>
        <p:spPr bwMode="auto">
          <a:xfrm>
            <a:off x="2438400" y="3733800"/>
            <a:ext cx="1066800" cy="1588"/>
          </a:xfrm>
          <a:prstGeom prst="line">
            <a:avLst/>
          </a:prstGeom>
          <a:noFill/>
          <a:ln w="9525">
            <a:solidFill>
              <a:schemeClr val="tx1"/>
            </a:solidFill>
            <a:round/>
            <a:headEnd/>
            <a:tailEnd/>
          </a:ln>
        </p:spPr>
        <p:txBody>
          <a:bodyPr/>
          <a:lstStyle/>
          <a:p>
            <a:endParaRPr lang="en-US"/>
          </a:p>
        </p:txBody>
      </p:sp>
      <p:sp>
        <p:nvSpPr>
          <p:cNvPr id="8209" name="Rectangle 24"/>
          <p:cNvSpPr>
            <a:spLocks noChangeArrowheads="1"/>
          </p:cNvSpPr>
          <p:nvPr/>
        </p:nvSpPr>
        <p:spPr bwMode="auto">
          <a:xfrm>
            <a:off x="3505200" y="2895600"/>
            <a:ext cx="1524000" cy="990600"/>
          </a:xfrm>
          <a:prstGeom prst="rect">
            <a:avLst/>
          </a:prstGeom>
          <a:noFill/>
          <a:ln w="9525">
            <a:solidFill>
              <a:schemeClr val="tx1"/>
            </a:solidFill>
            <a:miter lim="800000"/>
            <a:headEnd/>
            <a:tailEnd/>
          </a:ln>
        </p:spPr>
        <p:txBody>
          <a:bodyPr wrap="none" anchor="ctr"/>
          <a:lstStyle/>
          <a:p>
            <a:endParaRPr lang="en-US"/>
          </a:p>
        </p:txBody>
      </p:sp>
      <p:sp>
        <p:nvSpPr>
          <p:cNvPr id="8210" name="Rectangle 25"/>
          <p:cNvSpPr>
            <a:spLocks noChangeArrowheads="1"/>
          </p:cNvSpPr>
          <p:nvPr/>
        </p:nvSpPr>
        <p:spPr bwMode="auto">
          <a:xfrm>
            <a:off x="3657600" y="3810000"/>
            <a:ext cx="1219200" cy="76200"/>
          </a:xfrm>
          <a:prstGeom prst="rect">
            <a:avLst/>
          </a:prstGeom>
          <a:solidFill>
            <a:schemeClr val="folHlink"/>
          </a:solidFill>
          <a:ln w="9525">
            <a:solidFill>
              <a:schemeClr val="tx1"/>
            </a:solidFill>
            <a:miter lim="800000"/>
            <a:headEnd/>
            <a:tailEnd/>
          </a:ln>
        </p:spPr>
        <p:txBody>
          <a:bodyPr wrap="none" anchor="ctr"/>
          <a:lstStyle/>
          <a:p>
            <a:endParaRPr lang="en-US"/>
          </a:p>
        </p:txBody>
      </p:sp>
      <p:sp>
        <p:nvSpPr>
          <p:cNvPr id="8211" name="Rectangle 26"/>
          <p:cNvSpPr>
            <a:spLocks noChangeArrowheads="1"/>
          </p:cNvSpPr>
          <p:nvPr/>
        </p:nvSpPr>
        <p:spPr bwMode="auto">
          <a:xfrm>
            <a:off x="3657600" y="2895600"/>
            <a:ext cx="1219200" cy="76200"/>
          </a:xfrm>
          <a:prstGeom prst="rect">
            <a:avLst/>
          </a:prstGeom>
          <a:solidFill>
            <a:schemeClr val="folHlink"/>
          </a:solidFill>
          <a:ln w="9525">
            <a:solidFill>
              <a:schemeClr val="tx1"/>
            </a:solidFill>
            <a:miter lim="800000"/>
            <a:headEnd/>
            <a:tailEnd/>
          </a:ln>
        </p:spPr>
        <p:txBody>
          <a:bodyPr wrap="none" anchor="ctr"/>
          <a:lstStyle/>
          <a:p>
            <a:endParaRPr lang="en-US"/>
          </a:p>
        </p:txBody>
      </p:sp>
      <p:sp>
        <p:nvSpPr>
          <p:cNvPr id="8212" name="Rectangle 27"/>
          <p:cNvSpPr>
            <a:spLocks noChangeArrowheads="1"/>
          </p:cNvSpPr>
          <p:nvPr/>
        </p:nvSpPr>
        <p:spPr bwMode="auto">
          <a:xfrm>
            <a:off x="3733800" y="3048000"/>
            <a:ext cx="990600" cy="6858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8213" name="Rectangle 28"/>
          <p:cNvSpPr>
            <a:spLocks noChangeArrowheads="1"/>
          </p:cNvSpPr>
          <p:nvPr/>
        </p:nvSpPr>
        <p:spPr bwMode="auto">
          <a:xfrm>
            <a:off x="4114800" y="2971800"/>
            <a:ext cx="228600" cy="838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8214" name="Rectangle 29"/>
          <p:cNvSpPr>
            <a:spLocks noChangeArrowheads="1"/>
          </p:cNvSpPr>
          <p:nvPr/>
        </p:nvSpPr>
        <p:spPr bwMode="auto">
          <a:xfrm>
            <a:off x="4419600" y="2971800"/>
            <a:ext cx="76200" cy="838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8215" name="Rectangle 30"/>
          <p:cNvSpPr>
            <a:spLocks noChangeArrowheads="1"/>
          </p:cNvSpPr>
          <p:nvPr/>
        </p:nvSpPr>
        <p:spPr bwMode="auto">
          <a:xfrm>
            <a:off x="4572000" y="2971800"/>
            <a:ext cx="76200" cy="838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8216" name="Rectangle 31"/>
          <p:cNvSpPr>
            <a:spLocks noChangeArrowheads="1"/>
          </p:cNvSpPr>
          <p:nvPr/>
        </p:nvSpPr>
        <p:spPr bwMode="auto">
          <a:xfrm>
            <a:off x="3962400" y="2971800"/>
            <a:ext cx="76200" cy="838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8217" name="Rectangle 32"/>
          <p:cNvSpPr>
            <a:spLocks noChangeArrowheads="1"/>
          </p:cNvSpPr>
          <p:nvPr/>
        </p:nvSpPr>
        <p:spPr bwMode="auto">
          <a:xfrm>
            <a:off x="3810000" y="2971800"/>
            <a:ext cx="76200" cy="838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8218" name="Line 33"/>
          <p:cNvSpPr>
            <a:spLocks noChangeShapeType="1"/>
          </p:cNvSpPr>
          <p:nvPr/>
        </p:nvSpPr>
        <p:spPr bwMode="auto">
          <a:xfrm>
            <a:off x="2438400" y="2895600"/>
            <a:ext cx="0" cy="990600"/>
          </a:xfrm>
          <a:prstGeom prst="line">
            <a:avLst/>
          </a:prstGeom>
          <a:noFill/>
          <a:ln w="9525">
            <a:solidFill>
              <a:schemeClr val="tx1"/>
            </a:solidFill>
            <a:round/>
            <a:headEnd/>
            <a:tailEnd/>
          </a:ln>
        </p:spPr>
        <p:txBody>
          <a:bodyPr/>
          <a:lstStyle/>
          <a:p>
            <a:endParaRPr lang="en-US"/>
          </a:p>
        </p:txBody>
      </p:sp>
      <p:sp>
        <p:nvSpPr>
          <p:cNvPr id="8219" name="Rectangle 34"/>
          <p:cNvSpPr>
            <a:spLocks noChangeArrowheads="1"/>
          </p:cNvSpPr>
          <p:nvPr/>
        </p:nvSpPr>
        <p:spPr bwMode="auto">
          <a:xfrm>
            <a:off x="3429000" y="3124200"/>
            <a:ext cx="76200" cy="1524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8220" name="Rectangle 35"/>
          <p:cNvSpPr>
            <a:spLocks noChangeArrowheads="1"/>
          </p:cNvSpPr>
          <p:nvPr/>
        </p:nvSpPr>
        <p:spPr bwMode="auto">
          <a:xfrm>
            <a:off x="3429000" y="3505200"/>
            <a:ext cx="76200" cy="1524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8221" name="Rectangle 36"/>
          <p:cNvSpPr>
            <a:spLocks noChangeArrowheads="1"/>
          </p:cNvSpPr>
          <p:nvPr/>
        </p:nvSpPr>
        <p:spPr bwMode="auto">
          <a:xfrm rot="2651431">
            <a:off x="1524000" y="2590800"/>
            <a:ext cx="152400" cy="2286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8222" name="Line 37"/>
          <p:cNvSpPr>
            <a:spLocks noChangeShapeType="1"/>
          </p:cNvSpPr>
          <p:nvPr/>
        </p:nvSpPr>
        <p:spPr bwMode="auto">
          <a:xfrm>
            <a:off x="1371600" y="2667000"/>
            <a:ext cx="304800" cy="228600"/>
          </a:xfrm>
          <a:prstGeom prst="line">
            <a:avLst/>
          </a:prstGeom>
          <a:noFill/>
          <a:ln w="9525">
            <a:solidFill>
              <a:schemeClr val="tx1"/>
            </a:solidFill>
            <a:round/>
            <a:headEnd/>
            <a:tailEnd/>
          </a:ln>
        </p:spPr>
        <p:txBody>
          <a:bodyPr/>
          <a:lstStyle/>
          <a:p>
            <a:endParaRPr lang="en-US"/>
          </a:p>
        </p:txBody>
      </p:sp>
      <p:sp>
        <p:nvSpPr>
          <p:cNvPr id="8223" name="Line 38"/>
          <p:cNvSpPr>
            <a:spLocks noChangeShapeType="1"/>
          </p:cNvSpPr>
          <p:nvPr/>
        </p:nvSpPr>
        <p:spPr bwMode="auto">
          <a:xfrm>
            <a:off x="1371600" y="2667000"/>
            <a:ext cx="0" cy="228600"/>
          </a:xfrm>
          <a:prstGeom prst="line">
            <a:avLst/>
          </a:prstGeom>
          <a:noFill/>
          <a:ln w="9525">
            <a:solidFill>
              <a:schemeClr val="tx1"/>
            </a:solidFill>
            <a:round/>
            <a:headEnd/>
            <a:tailEnd/>
          </a:ln>
        </p:spPr>
        <p:txBody>
          <a:bodyPr/>
          <a:lstStyle/>
          <a:p>
            <a:endParaRPr lang="en-US"/>
          </a:p>
        </p:txBody>
      </p:sp>
      <p:sp>
        <p:nvSpPr>
          <p:cNvPr id="8224" name="Text Box 39"/>
          <p:cNvSpPr txBox="1">
            <a:spLocks noChangeArrowheads="1"/>
          </p:cNvSpPr>
          <p:nvPr/>
        </p:nvSpPr>
        <p:spPr bwMode="auto">
          <a:xfrm>
            <a:off x="2959100" y="1676400"/>
            <a:ext cx="2609850" cy="646113"/>
          </a:xfrm>
          <a:prstGeom prst="rect">
            <a:avLst/>
          </a:prstGeom>
          <a:noFill/>
          <a:ln w="9525">
            <a:noFill/>
            <a:miter lim="800000"/>
            <a:headEnd/>
            <a:tailEnd/>
          </a:ln>
        </p:spPr>
        <p:txBody>
          <a:bodyPr wrap="none">
            <a:spAutoFit/>
          </a:bodyPr>
          <a:lstStyle/>
          <a:p>
            <a:pPr algn="ctr"/>
            <a:r>
              <a:rPr lang="en-US" sz="1800">
                <a:solidFill>
                  <a:schemeClr val="accent2"/>
                </a:solidFill>
                <a:latin typeface="Arial" charset="0"/>
              </a:rPr>
              <a:t> Accelerometer</a:t>
            </a:r>
          </a:p>
          <a:p>
            <a:pPr algn="ctr"/>
            <a:r>
              <a:rPr lang="en-US" sz="1800">
                <a:solidFill>
                  <a:schemeClr val="accent2"/>
                </a:solidFill>
                <a:latin typeface="Arial" charset="0"/>
              </a:rPr>
              <a:t>and CMCP280 Housing</a:t>
            </a:r>
          </a:p>
        </p:txBody>
      </p:sp>
      <p:cxnSp>
        <p:nvCxnSpPr>
          <p:cNvPr id="8225" name="AutoShape 40"/>
          <p:cNvCxnSpPr>
            <a:cxnSpLocks noChangeShapeType="1"/>
          </p:cNvCxnSpPr>
          <p:nvPr/>
        </p:nvCxnSpPr>
        <p:spPr bwMode="auto">
          <a:xfrm rot="10800000" flipV="1">
            <a:off x="1752600" y="2057400"/>
            <a:ext cx="914400" cy="533400"/>
          </a:xfrm>
          <a:prstGeom prst="curvedConnector3">
            <a:avLst>
              <a:gd name="adj1" fmla="val 50000"/>
            </a:avLst>
          </a:prstGeom>
          <a:noFill/>
          <a:ln w="9525">
            <a:solidFill>
              <a:schemeClr val="accent2"/>
            </a:solidFill>
            <a:round/>
            <a:headEnd/>
            <a:tailEnd type="triangle" w="med" len="med"/>
          </a:ln>
        </p:spPr>
      </p:cxnSp>
      <p:sp>
        <p:nvSpPr>
          <p:cNvPr id="8226" name="Text Box 42"/>
          <p:cNvSpPr txBox="1">
            <a:spLocks noChangeArrowheads="1"/>
          </p:cNvSpPr>
          <p:nvPr/>
        </p:nvSpPr>
        <p:spPr bwMode="auto">
          <a:xfrm>
            <a:off x="5637213" y="3276600"/>
            <a:ext cx="3506787" cy="646113"/>
          </a:xfrm>
          <a:prstGeom prst="rect">
            <a:avLst/>
          </a:prstGeom>
          <a:noFill/>
          <a:ln w="9525">
            <a:noFill/>
            <a:miter lim="800000"/>
            <a:headEnd/>
            <a:tailEnd/>
          </a:ln>
        </p:spPr>
        <p:txBody>
          <a:bodyPr wrap="none">
            <a:spAutoFit/>
          </a:bodyPr>
          <a:lstStyle/>
          <a:p>
            <a:pPr algn="ctr"/>
            <a:r>
              <a:rPr lang="en-US" sz="1800">
                <a:solidFill>
                  <a:schemeClr val="accent2"/>
                </a:solidFill>
                <a:latin typeface="Arial" charset="0"/>
              </a:rPr>
              <a:t>CMCP525</a:t>
            </a:r>
          </a:p>
          <a:p>
            <a:pPr algn="ctr"/>
            <a:r>
              <a:rPr lang="en-US" sz="1800">
                <a:solidFill>
                  <a:schemeClr val="accent2"/>
                </a:solidFill>
                <a:latin typeface="Arial" charset="0"/>
              </a:rPr>
              <a:t>Acceleration Transmitter/Monitor</a:t>
            </a:r>
          </a:p>
        </p:txBody>
      </p:sp>
      <p:pic>
        <p:nvPicPr>
          <p:cNvPr id="8227" name="Picture 2" descr="CMCP525 Accelerometer In/Acceleration Out Transmitter">
            <a:hlinkClick r:id="rId3"/>
          </p:cNvPr>
          <p:cNvPicPr>
            <a:picLocks noChangeAspect="1" noChangeArrowheads="1"/>
          </p:cNvPicPr>
          <p:nvPr/>
        </p:nvPicPr>
        <p:blipFill>
          <a:blip r:embed="rId4" cstate="print"/>
          <a:srcRect/>
          <a:stretch>
            <a:fillRect/>
          </a:stretch>
        </p:blipFill>
        <p:spPr bwMode="auto">
          <a:xfrm>
            <a:off x="6096000" y="1219200"/>
            <a:ext cx="2338388" cy="2057400"/>
          </a:xfrm>
          <a:prstGeom prst="rect">
            <a:avLst/>
          </a:prstGeom>
          <a:noFill/>
          <a:ln w="9525">
            <a:noFill/>
            <a:miter lim="800000"/>
            <a:headEnd/>
            <a:tailEnd/>
          </a:ln>
        </p:spPr>
      </p:pic>
      <p:sp>
        <p:nvSpPr>
          <p:cNvPr id="36" name="Title 35"/>
          <p:cNvSpPr>
            <a:spLocks noGrp="1"/>
          </p:cNvSpPr>
          <p:nvPr>
            <p:ph type="title"/>
          </p:nvPr>
        </p:nvSpPr>
        <p:spPr/>
        <p:txBody>
          <a:bodyPr/>
          <a:lstStyle/>
          <a:p>
            <a:r>
              <a:rPr lang="en-US" dirty="0" smtClean="0"/>
              <a:t>Crosshead Vibration</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9"/>
          <p:cNvSpPr>
            <a:spLocks noChangeAspect="1" noChangeArrowheads="1"/>
          </p:cNvSpPr>
          <p:nvPr/>
        </p:nvSpPr>
        <p:spPr bwMode="auto">
          <a:xfrm>
            <a:off x="1628775" y="3729037"/>
            <a:ext cx="1149350" cy="852488"/>
          </a:xfrm>
          <a:prstGeom prst="rect">
            <a:avLst/>
          </a:prstGeom>
          <a:gradFill rotWithShape="0">
            <a:gsLst>
              <a:gs pos="0">
                <a:srgbClr val="005E76"/>
              </a:gs>
              <a:gs pos="50000">
                <a:srgbClr val="00CCFF"/>
              </a:gs>
              <a:gs pos="100000">
                <a:srgbClr val="005E76"/>
              </a:gs>
            </a:gsLst>
            <a:lin ang="5400000" scaled="1"/>
          </a:gradFill>
          <a:ln w="19050">
            <a:solidFill>
              <a:schemeClr val="tx1"/>
            </a:solidFill>
            <a:miter lim="800000"/>
            <a:headEnd/>
            <a:tailEnd/>
          </a:ln>
        </p:spPr>
        <p:txBody>
          <a:bodyPr wrap="none" anchor="ctr"/>
          <a:lstStyle/>
          <a:p>
            <a:endParaRPr lang="en-US"/>
          </a:p>
        </p:txBody>
      </p:sp>
      <p:sp>
        <p:nvSpPr>
          <p:cNvPr id="9219" name="Line 10"/>
          <p:cNvSpPr>
            <a:spLocks noChangeAspect="1" noChangeShapeType="1"/>
          </p:cNvSpPr>
          <p:nvPr/>
        </p:nvSpPr>
        <p:spPr bwMode="auto">
          <a:xfrm>
            <a:off x="1628775" y="3814762"/>
            <a:ext cx="1149350" cy="0"/>
          </a:xfrm>
          <a:prstGeom prst="line">
            <a:avLst/>
          </a:prstGeom>
          <a:noFill/>
          <a:ln w="19050">
            <a:solidFill>
              <a:schemeClr val="tx1"/>
            </a:solidFill>
            <a:round/>
            <a:headEnd/>
            <a:tailEnd/>
          </a:ln>
        </p:spPr>
        <p:txBody>
          <a:bodyPr wrap="none" anchor="ctr"/>
          <a:lstStyle/>
          <a:p>
            <a:endParaRPr lang="en-US"/>
          </a:p>
        </p:txBody>
      </p:sp>
      <p:sp>
        <p:nvSpPr>
          <p:cNvPr id="9220" name="Line 11"/>
          <p:cNvSpPr>
            <a:spLocks noChangeAspect="1" noChangeShapeType="1"/>
          </p:cNvSpPr>
          <p:nvPr/>
        </p:nvSpPr>
        <p:spPr bwMode="auto">
          <a:xfrm>
            <a:off x="1628775" y="3905250"/>
            <a:ext cx="1149350" cy="0"/>
          </a:xfrm>
          <a:prstGeom prst="line">
            <a:avLst/>
          </a:prstGeom>
          <a:noFill/>
          <a:ln w="19050">
            <a:solidFill>
              <a:schemeClr val="tx1"/>
            </a:solidFill>
            <a:round/>
            <a:headEnd/>
            <a:tailEnd/>
          </a:ln>
        </p:spPr>
        <p:txBody>
          <a:bodyPr wrap="none" anchor="ctr"/>
          <a:lstStyle/>
          <a:p>
            <a:endParaRPr lang="en-US"/>
          </a:p>
        </p:txBody>
      </p:sp>
      <p:sp>
        <p:nvSpPr>
          <p:cNvPr id="9221" name="Line 12"/>
          <p:cNvSpPr>
            <a:spLocks noChangeAspect="1" noChangeShapeType="1"/>
          </p:cNvSpPr>
          <p:nvPr/>
        </p:nvSpPr>
        <p:spPr bwMode="auto">
          <a:xfrm>
            <a:off x="1628775" y="3995737"/>
            <a:ext cx="1149350" cy="0"/>
          </a:xfrm>
          <a:prstGeom prst="line">
            <a:avLst/>
          </a:prstGeom>
          <a:noFill/>
          <a:ln w="19050">
            <a:solidFill>
              <a:schemeClr val="tx1"/>
            </a:solidFill>
            <a:round/>
            <a:headEnd/>
            <a:tailEnd/>
          </a:ln>
        </p:spPr>
        <p:txBody>
          <a:bodyPr wrap="none" anchor="ctr"/>
          <a:lstStyle/>
          <a:p>
            <a:endParaRPr lang="en-US"/>
          </a:p>
        </p:txBody>
      </p:sp>
      <p:sp>
        <p:nvSpPr>
          <p:cNvPr id="9222" name="Line 13"/>
          <p:cNvSpPr>
            <a:spLocks noChangeAspect="1" noChangeShapeType="1"/>
          </p:cNvSpPr>
          <p:nvPr/>
        </p:nvSpPr>
        <p:spPr bwMode="auto">
          <a:xfrm>
            <a:off x="1628775" y="4086225"/>
            <a:ext cx="1149350" cy="0"/>
          </a:xfrm>
          <a:prstGeom prst="line">
            <a:avLst/>
          </a:prstGeom>
          <a:noFill/>
          <a:ln w="19050">
            <a:solidFill>
              <a:schemeClr val="tx1"/>
            </a:solidFill>
            <a:round/>
            <a:headEnd/>
            <a:tailEnd/>
          </a:ln>
        </p:spPr>
        <p:txBody>
          <a:bodyPr wrap="none" anchor="ctr"/>
          <a:lstStyle/>
          <a:p>
            <a:endParaRPr lang="en-US"/>
          </a:p>
        </p:txBody>
      </p:sp>
      <p:sp>
        <p:nvSpPr>
          <p:cNvPr id="9223" name="Line 14"/>
          <p:cNvSpPr>
            <a:spLocks noChangeAspect="1" noChangeShapeType="1"/>
          </p:cNvSpPr>
          <p:nvPr/>
        </p:nvSpPr>
        <p:spPr bwMode="auto">
          <a:xfrm>
            <a:off x="1628775" y="4176712"/>
            <a:ext cx="1149350" cy="0"/>
          </a:xfrm>
          <a:prstGeom prst="line">
            <a:avLst/>
          </a:prstGeom>
          <a:noFill/>
          <a:ln w="19050">
            <a:solidFill>
              <a:schemeClr val="tx1"/>
            </a:solidFill>
            <a:round/>
            <a:headEnd/>
            <a:tailEnd/>
          </a:ln>
        </p:spPr>
        <p:txBody>
          <a:bodyPr wrap="none" anchor="ctr"/>
          <a:lstStyle/>
          <a:p>
            <a:endParaRPr lang="en-US"/>
          </a:p>
        </p:txBody>
      </p:sp>
      <p:sp>
        <p:nvSpPr>
          <p:cNvPr id="9224" name="Line 15"/>
          <p:cNvSpPr>
            <a:spLocks noChangeAspect="1" noChangeShapeType="1"/>
          </p:cNvSpPr>
          <p:nvPr/>
        </p:nvSpPr>
        <p:spPr bwMode="auto">
          <a:xfrm>
            <a:off x="1628775" y="4267200"/>
            <a:ext cx="1149350" cy="0"/>
          </a:xfrm>
          <a:prstGeom prst="line">
            <a:avLst/>
          </a:prstGeom>
          <a:noFill/>
          <a:ln w="19050">
            <a:solidFill>
              <a:schemeClr val="tx1"/>
            </a:solidFill>
            <a:round/>
            <a:headEnd/>
            <a:tailEnd/>
          </a:ln>
        </p:spPr>
        <p:txBody>
          <a:bodyPr wrap="none" anchor="ctr"/>
          <a:lstStyle/>
          <a:p>
            <a:endParaRPr lang="en-US"/>
          </a:p>
        </p:txBody>
      </p:sp>
      <p:sp>
        <p:nvSpPr>
          <p:cNvPr id="9225" name="Line 16"/>
          <p:cNvSpPr>
            <a:spLocks noChangeAspect="1" noChangeShapeType="1"/>
          </p:cNvSpPr>
          <p:nvPr/>
        </p:nvSpPr>
        <p:spPr bwMode="auto">
          <a:xfrm>
            <a:off x="1628775" y="4357687"/>
            <a:ext cx="1149350" cy="0"/>
          </a:xfrm>
          <a:prstGeom prst="line">
            <a:avLst/>
          </a:prstGeom>
          <a:noFill/>
          <a:ln w="19050">
            <a:solidFill>
              <a:schemeClr val="tx1"/>
            </a:solidFill>
            <a:round/>
            <a:headEnd/>
            <a:tailEnd/>
          </a:ln>
        </p:spPr>
        <p:txBody>
          <a:bodyPr wrap="none" anchor="ctr"/>
          <a:lstStyle/>
          <a:p>
            <a:endParaRPr lang="en-US"/>
          </a:p>
        </p:txBody>
      </p:sp>
      <p:sp>
        <p:nvSpPr>
          <p:cNvPr id="9226" name="Line 17"/>
          <p:cNvSpPr>
            <a:spLocks noChangeAspect="1" noChangeShapeType="1"/>
          </p:cNvSpPr>
          <p:nvPr/>
        </p:nvSpPr>
        <p:spPr bwMode="auto">
          <a:xfrm>
            <a:off x="1628775" y="4448175"/>
            <a:ext cx="1149350" cy="0"/>
          </a:xfrm>
          <a:prstGeom prst="line">
            <a:avLst/>
          </a:prstGeom>
          <a:noFill/>
          <a:ln w="19050">
            <a:solidFill>
              <a:schemeClr val="tx1"/>
            </a:solidFill>
            <a:round/>
            <a:headEnd/>
            <a:tailEnd/>
          </a:ln>
        </p:spPr>
        <p:txBody>
          <a:bodyPr wrap="none" anchor="ctr"/>
          <a:lstStyle/>
          <a:p>
            <a:endParaRPr lang="en-US"/>
          </a:p>
        </p:txBody>
      </p:sp>
      <p:sp>
        <p:nvSpPr>
          <p:cNvPr id="9227" name="Line 18"/>
          <p:cNvSpPr>
            <a:spLocks noChangeAspect="1" noChangeShapeType="1"/>
          </p:cNvSpPr>
          <p:nvPr/>
        </p:nvSpPr>
        <p:spPr bwMode="auto">
          <a:xfrm>
            <a:off x="1628775" y="4538662"/>
            <a:ext cx="1149350" cy="0"/>
          </a:xfrm>
          <a:prstGeom prst="line">
            <a:avLst/>
          </a:prstGeom>
          <a:noFill/>
          <a:ln w="19050">
            <a:solidFill>
              <a:schemeClr val="tx1"/>
            </a:solidFill>
            <a:round/>
            <a:headEnd/>
            <a:tailEnd/>
          </a:ln>
        </p:spPr>
        <p:txBody>
          <a:bodyPr wrap="none" anchor="ctr"/>
          <a:lstStyle/>
          <a:p>
            <a:endParaRPr lang="en-US"/>
          </a:p>
        </p:txBody>
      </p:sp>
      <p:sp>
        <p:nvSpPr>
          <p:cNvPr id="9228" name="Rectangle 19"/>
          <p:cNvSpPr>
            <a:spLocks noChangeAspect="1" noChangeArrowheads="1"/>
          </p:cNvSpPr>
          <p:nvPr/>
        </p:nvSpPr>
        <p:spPr bwMode="auto">
          <a:xfrm>
            <a:off x="2778125" y="4090987"/>
            <a:ext cx="85725" cy="127000"/>
          </a:xfrm>
          <a:prstGeom prst="rect">
            <a:avLst/>
          </a:prstGeom>
          <a:gradFill rotWithShape="0">
            <a:gsLst>
              <a:gs pos="0">
                <a:srgbClr val="595959"/>
              </a:gs>
              <a:gs pos="50000">
                <a:srgbClr val="C0C0C0"/>
              </a:gs>
              <a:gs pos="100000">
                <a:srgbClr val="595959"/>
              </a:gs>
            </a:gsLst>
            <a:lin ang="5400000" scaled="1"/>
          </a:gradFill>
          <a:ln w="19050">
            <a:solidFill>
              <a:schemeClr val="tx1"/>
            </a:solidFill>
            <a:miter lim="800000"/>
            <a:headEnd/>
            <a:tailEnd/>
          </a:ln>
        </p:spPr>
        <p:txBody>
          <a:bodyPr wrap="none" anchor="ctr"/>
          <a:lstStyle/>
          <a:p>
            <a:endParaRPr lang="en-US"/>
          </a:p>
        </p:txBody>
      </p:sp>
      <p:sp>
        <p:nvSpPr>
          <p:cNvPr id="9229" name="Rectangle 20"/>
          <p:cNvSpPr>
            <a:spLocks noChangeAspect="1" noChangeArrowheads="1"/>
          </p:cNvSpPr>
          <p:nvPr/>
        </p:nvSpPr>
        <p:spPr bwMode="auto">
          <a:xfrm>
            <a:off x="1543050" y="4090987"/>
            <a:ext cx="85725" cy="127000"/>
          </a:xfrm>
          <a:prstGeom prst="rect">
            <a:avLst/>
          </a:prstGeom>
          <a:gradFill rotWithShape="0">
            <a:gsLst>
              <a:gs pos="0">
                <a:srgbClr val="595959"/>
              </a:gs>
              <a:gs pos="50000">
                <a:srgbClr val="C0C0C0"/>
              </a:gs>
              <a:gs pos="100000">
                <a:srgbClr val="595959"/>
              </a:gs>
            </a:gsLst>
            <a:lin ang="5400000" scaled="1"/>
          </a:gradFill>
          <a:ln w="19050">
            <a:solidFill>
              <a:schemeClr val="tx1"/>
            </a:solidFill>
            <a:miter lim="800000"/>
            <a:headEnd/>
            <a:tailEnd/>
          </a:ln>
        </p:spPr>
        <p:txBody>
          <a:bodyPr wrap="none" anchor="ctr"/>
          <a:lstStyle/>
          <a:p>
            <a:endParaRPr lang="en-US"/>
          </a:p>
        </p:txBody>
      </p:sp>
      <p:sp>
        <p:nvSpPr>
          <p:cNvPr id="9230" name="Rectangle 21"/>
          <p:cNvSpPr>
            <a:spLocks noChangeAspect="1" noChangeArrowheads="1"/>
          </p:cNvSpPr>
          <p:nvPr/>
        </p:nvSpPr>
        <p:spPr bwMode="auto">
          <a:xfrm>
            <a:off x="2863850" y="4027487"/>
            <a:ext cx="169863" cy="255588"/>
          </a:xfrm>
          <a:prstGeom prst="rect">
            <a:avLst/>
          </a:prstGeom>
          <a:solidFill>
            <a:srgbClr val="FFFF99"/>
          </a:solidFill>
          <a:ln w="19050">
            <a:solidFill>
              <a:schemeClr val="tx1"/>
            </a:solidFill>
            <a:miter lim="800000"/>
            <a:headEnd/>
            <a:tailEnd/>
          </a:ln>
        </p:spPr>
        <p:txBody>
          <a:bodyPr wrap="none" anchor="ctr"/>
          <a:lstStyle/>
          <a:p>
            <a:endParaRPr lang="en-US"/>
          </a:p>
        </p:txBody>
      </p:sp>
      <p:sp>
        <p:nvSpPr>
          <p:cNvPr id="9231" name="Line 22"/>
          <p:cNvSpPr>
            <a:spLocks noChangeAspect="1" noChangeShapeType="1"/>
          </p:cNvSpPr>
          <p:nvPr/>
        </p:nvSpPr>
        <p:spPr bwMode="auto">
          <a:xfrm flipV="1">
            <a:off x="2863850" y="4027487"/>
            <a:ext cx="171450" cy="255588"/>
          </a:xfrm>
          <a:prstGeom prst="line">
            <a:avLst/>
          </a:prstGeom>
          <a:noFill/>
          <a:ln w="19050">
            <a:solidFill>
              <a:schemeClr val="tx1"/>
            </a:solidFill>
            <a:round/>
            <a:headEnd/>
            <a:tailEnd/>
          </a:ln>
        </p:spPr>
        <p:txBody>
          <a:bodyPr wrap="none" anchor="ctr"/>
          <a:lstStyle/>
          <a:p>
            <a:endParaRPr lang="en-US"/>
          </a:p>
        </p:txBody>
      </p:sp>
      <p:sp>
        <p:nvSpPr>
          <p:cNvPr id="9232" name="Line 23"/>
          <p:cNvSpPr>
            <a:spLocks noChangeAspect="1" noChangeShapeType="1"/>
          </p:cNvSpPr>
          <p:nvPr/>
        </p:nvSpPr>
        <p:spPr bwMode="auto">
          <a:xfrm>
            <a:off x="2863850" y="4027487"/>
            <a:ext cx="169863" cy="255588"/>
          </a:xfrm>
          <a:prstGeom prst="line">
            <a:avLst/>
          </a:prstGeom>
          <a:noFill/>
          <a:ln w="19050">
            <a:solidFill>
              <a:schemeClr val="tx1"/>
            </a:solidFill>
            <a:round/>
            <a:headEnd/>
            <a:tailEnd/>
          </a:ln>
        </p:spPr>
        <p:txBody>
          <a:bodyPr wrap="none" anchor="ctr"/>
          <a:lstStyle/>
          <a:p>
            <a:endParaRPr lang="en-US"/>
          </a:p>
        </p:txBody>
      </p:sp>
      <p:sp>
        <p:nvSpPr>
          <p:cNvPr id="9233" name="Rectangle 24"/>
          <p:cNvSpPr>
            <a:spLocks noChangeAspect="1" noChangeArrowheads="1"/>
          </p:cNvSpPr>
          <p:nvPr/>
        </p:nvSpPr>
        <p:spPr bwMode="auto">
          <a:xfrm>
            <a:off x="1371600" y="4027487"/>
            <a:ext cx="169863" cy="255588"/>
          </a:xfrm>
          <a:prstGeom prst="rect">
            <a:avLst/>
          </a:prstGeom>
          <a:solidFill>
            <a:srgbClr val="FFFF99"/>
          </a:solidFill>
          <a:ln w="19050">
            <a:solidFill>
              <a:schemeClr val="tx1"/>
            </a:solidFill>
            <a:miter lim="800000"/>
            <a:headEnd/>
            <a:tailEnd/>
          </a:ln>
        </p:spPr>
        <p:txBody>
          <a:bodyPr wrap="none" anchor="ctr"/>
          <a:lstStyle/>
          <a:p>
            <a:endParaRPr lang="en-US"/>
          </a:p>
        </p:txBody>
      </p:sp>
      <p:sp>
        <p:nvSpPr>
          <p:cNvPr id="9234" name="Line 25"/>
          <p:cNvSpPr>
            <a:spLocks noChangeAspect="1" noChangeShapeType="1"/>
          </p:cNvSpPr>
          <p:nvPr/>
        </p:nvSpPr>
        <p:spPr bwMode="auto">
          <a:xfrm flipV="1">
            <a:off x="1371600" y="4027487"/>
            <a:ext cx="171450" cy="255588"/>
          </a:xfrm>
          <a:prstGeom prst="line">
            <a:avLst/>
          </a:prstGeom>
          <a:noFill/>
          <a:ln w="19050">
            <a:solidFill>
              <a:schemeClr val="tx1"/>
            </a:solidFill>
            <a:round/>
            <a:headEnd/>
            <a:tailEnd/>
          </a:ln>
        </p:spPr>
        <p:txBody>
          <a:bodyPr wrap="none" anchor="ctr"/>
          <a:lstStyle/>
          <a:p>
            <a:endParaRPr lang="en-US"/>
          </a:p>
        </p:txBody>
      </p:sp>
      <p:sp>
        <p:nvSpPr>
          <p:cNvPr id="9235" name="Line 26"/>
          <p:cNvSpPr>
            <a:spLocks noChangeAspect="1" noChangeShapeType="1"/>
          </p:cNvSpPr>
          <p:nvPr/>
        </p:nvSpPr>
        <p:spPr bwMode="auto">
          <a:xfrm>
            <a:off x="1371600" y="4027487"/>
            <a:ext cx="169863" cy="255588"/>
          </a:xfrm>
          <a:prstGeom prst="line">
            <a:avLst/>
          </a:prstGeom>
          <a:noFill/>
          <a:ln w="19050">
            <a:solidFill>
              <a:schemeClr val="tx1"/>
            </a:solidFill>
            <a:round/>
            <a:headEnd/>
            <a:tailEnd/>
          </a:ln>
        </p:spPr>
        <p:txBody>
          <a:bodyPr wrap="none" anchor="ctr"/>
          <a:lstStyle/>
          <a:p>
            <a:endParaRPr lang="en-US"/>
          </a:p>
        </p:txBody>
      </p:sp>
      <p:sp>
        <p:nvSpPr>
          <p:cNvPr id="9236" name="Rectangle 27"/>
          <p:cNvSpPr>
            <a:spLocks noChangeAspect="1" noChangeArrowheads="1"/>
          </p:cNvSpPr>
          <p:nvPr/>
        </p:nvSpPr>
        <p:spPr bwMode="auto">
          <a:xfrm>
            <a:off x="3033713" y="4090987"/>
            <a:ext cx="85725" cy="127000"/>
          </a:xfrm>
          <a:prstGeom prst="rect">
            <a:avLst/>
          </a:prstGeom>
          <a:gradFill rotWithShape="0">
            <a:gsLst>
              <a:gs pos="0">
                <a:srgbClr val="595959"/>
              </a:gs>
              <a:gs pos="50000">
                <a:srgbClr val="C0C0C0"/>
              </a:gs>
              <a:gs pos="100000">
                <a:srgbClr val="595959"/>
              </a:gs>
            </a:gsLst>
            <a:lin ang="5400000" scaled="1"/>
          </a:gradFill>
          <a:ln w="19050">
            <a:solidFill>
              <a:schemeClr val="tx1"/>
            </a:solidFill>
            <a:miter lim="800000"/>
            <a:headEnd/>
            <a:tailEnd/>
          </a:ln>
        </p:spPr>
        <p:txBody>
          <a:bodyPr wrap="none" anchor="ctr"/>
          <a:lstStyle/>
          <a:p>
            <a:endParaRPr lang="en-US"/>
          </a:p>
        </p:txBody>
      </p:sp>
      <p:sp>
        <p:nvSpPr>
          <p:cNvPr id="9237" name="Rectangle 28"/>
          <p:cNvSpPr>
            <a:spLocks noChangeAspect="1" noChangeArrowheads="1"/>
          </p:cNvSpPr>
          <p:nvPr/>
        </p:nvSpPr>
        <p:spPr bwMode="auto">
          <a:xfrm>
            <a:off x="3290888" y="4090987"/>
            <a:ext cx="84137" cy="127000"/>
          </a:xfrm>
          <a:prstGeom prst="rect">
            <a:avLst/>
          </a:prstGeom>
          <a:gradFill rotWithShape="0">
            <a:gsLst>
              <a:gs pos="0">
                <a:srgbClr val="595959"/>
              </a:gs>
              <a:gs pos="50000">
                <a:srgbClr val="C0C0C0"/>
              </a:gs>
              <a:gs pos="100000">
                <a:srgbClr val="595959"/>
              </a:gs>
            </a:gsLst>
            <a:lin ang="5400000" scaled="1"/>
          </a:gradFill>
          <a:ln w="19050">
            <a:solidFill>
              <a:schemeClr val="tx1"/>
            </a:solidFill>
            <a:miter lim="800000"/>
            <a:headEnd/>
            <a:tailEnd/>
          </a:ln>
        </p:spPr>
        <p:txBody>
          <a:bodyPr wrap="none" anchor="ctr"/>
          <a:lstStyle/>
          <a:p>
            <a:endParaRPr lang="en-US"/>
          </a:p>
        </p:txBody>
      </p:sp>
      <p:sp>
        <p:nvSpPr>
          <p:cNvPr id="9238" name="Rectangle 29"/>
          <p:cNvSpPr>
            <a:spLocks noChangeAspect="1" noChangeArrowheads="1"/>
          </p:cNvSpPr>
          <p:nvPr/>
        </p:nvSpPr>
        <p:spPr bwMode="auto">
          <a:xfrm>
            <a:off x="3375025" y="3708400"/>
            <a:ext cx="128588" cy="893762"/>
          </a:xfrm>
          <a:prstGeom prst="rect">
            <a:avLst/>
          </a:prstGeom>
          <a:gradFill rotWithShape="0">
            <a:gsLst>
              <a:gs pos="0">
                <a:srgbClr val="767647"/>
              </a:gs>
              <a:gs pos="50000">
                <a:srgbClr val="FFFF99"/>
              </a:gs>
              <a:gs pos="100000">
                <a:srgbClr val="767647"/>
              </a:gs>
            </a:gsLst>
            <a:lin ang="5400000" scaled="1"/>
          </a:gradFill>
          <a:ln w="19050">
            <a:solidFill>
              <a:schemeClr val="tx1"/>
            </a:solidFill>
            <a:miter lim="800000"/>
            <a:headEnd/>
            <a:tailEnd/>
          </a:ln>
        </p:spPr>
        <p:txBody>
          <a:bodyPr wrap="none" anchor="ctr"/>
          <a:lstStyle/>
          <a:p>
            <a:endParaRPr lang="en-US"/>
          </a:p>
        </p:txBody>
      </p:sp>
      <p:sp>
        <p:nvSpPr>
          <p:cNvPr id="9239" name="Line 30"/>
          <p:cNvSpPr>
            <a:spLocks noChangeAspect="1" noChangeShapeType="1"/>
          </p:cNvSpPr>
          <p:nvPr/>
        </p:nvSpPr>
        <p:spPr bwMode="auto">
          <a:xfrm>
            <a:off x="3375025" y="3794125"/>
            <a:ext cx="128588" cy="0"/>
          </a:xfrm>
          <a:prstGeom prst="line">
            <a:avLst/>
          </a:prstGeom>
          <a:noFill/>
          <a:ln w="19050">
            <a:solidFill>
              <a:schemeClr val="tx1"/>
            </a:solidFill>
            <a:round/>
            <a:headEnd/>
            <a:tailEnd/>
          </a:ln>
        </p:spPr>
        <p:txBody>
          <a:bodyPr wrap="none" anchor="ctr"/>
          <a:lstStyle/>
          <a:p>
            <a:endParaRPr lang="en-US"/>
          </a:p>
        </p:txBody>
      </p:sp>
      <p:sp>
        <p:nvSpPr>
          <p:cNvPr id="9240" name="Line 31"/>
          <p:cNvSpPr>
            <a:spLocks noChangeAspect="1" noChangeShapeType="1"/>
          </p:cNvSpPr>
          <p:nvPr/>
        </p:nvSpPr>
        <p:spPr bwMode="auto">
          <a:xfrm>
            <a:off x="3375025" y="3878262"/>
            <a:ext cx="128588" cy="0"/>
          </a:xfrm>
          <a:prstGeom prst="line">
            <a:avLst/>
          </a:prstGeom>
          <a:noFill/>
          <a:ln w="19050">
            <a:solidFill>
              <a:schemeClr val="tx1"/>
            </a:solidFill>
            <a:round/>
            <a:headEnd/>
            <a:tailEnd/>
          </a:ln>
        </p:spPr>
        <p:txBody>
          <a:bodyPr wrap="none" anchor="ctr"/>
          <a:lstStyle/>
          <a:p>
            <a:endParaRPr lang="en-US"/>
          </a:p>
        </p:txBody>
      </p:sp>
      <p:sp>
        <p:nvSpPr>
          <p:cNvPr id="9241" name="Line 32"/>
          <p:cNvSpPr>
            <a:spLocks noChangeAspect="1" noChangeShapeType="1"/>
          </p:cNvSpPr>
          <p:nvPr/>
        </p:nvSpPr>
        <p:spPr bwMode="auto">
          <a:xfrm>
            <a:off x="3375025" y="3963987"/>
            <a:ext cx="128588" cy="0"/>
          </a:xfrm>
          <a:prstGeom prst="line">
            <a:avLst/>
          </a:prstGeom>
          <a:noFill/>
          <a:ln w="19050">
            <a:solidFill>
              <a:schemeClr val="tx1"/>
            </a:solidFill>
            <a:round/>
            <a:headEnd/>
            <a:tailEnd/>
          </a:ln>
        </p:spPr>
        <p:txBody>
          <a:bodyPr wrap="none" anchor="ctr"/>
          <a:lstStyle/>
          <a:p>
            <a:endParaRPr lang="en-US"/>
          </a:p>
        </p:txBody>
      </p:sp>
      <p:sp>
        <p:nvSpPr>
          <p:cNvPr id="9242" name="Line 33"/>
          <p:cNvSpPr>
            <a:spLocks noChangeAspect="1" noChangeShapeType="1"/>
          </p:cNvSpPr>
          <p:nvPr/>
        </p:nvSpPr>
        <p:spPr bwMode="auto">
          <a:xfrm>
            <a:off x="3375025" y="4048125"/>
            <a:ext cx="128588" cy="0"/>
          </a:xfrm>
          <a:prstGeom prst="line">
            <a:avLst/>
          </a:prstGeom>
          <a:noFill/>
          <a:ln w="19050">
            <a:solidFill>
              <a:schemeClr val="tx1"/>
            </a:solidFill>
            <a:round/>
            <a:headEnd/>
            <a:tailEnd/>
          </a:ln>
        </p:spPr>
        <p:txBody>
          <a:bodyPr wrap="none" anchor="ctr"/>
          <a:lstStyle/>
          <a:p>
            <a:endParaRPr lang="en-US"/>
          </a:p>
        </p:txBody>
      </p:sp>
      <p:sp>
        <p:nvSpPr>
          <p:cNvPr id="9243" name="Line 34"/>
          <p:cNvSpPr>
            <a:spLocks noChangeAspect="1" noChangeShapeType="1"/>
          </p:cNvSpPr>
          <p:nvPr/>
        </p:nvSpPr>
        <p:spPr bwMode="auto">
          <a:xfrm>
            <a:off x="3375025" y="4133850"/>
            <a:ext cx="128588" cy="0"/>
          </a:xfrm>
          <a:prstGeom prst="line">
            <a:avLst/>
          </a:prstGeom>
          <a:noFill/>
          <a:ln w="19050">
            <a:solidFill>
              <a:schemeClr val="tx1"/>
            </a:solidFill>
            <a:round/>
            <a:headEnd/>
            <a:tailEnd/>
          </a:ln>
        </p:spPr>
        <p:txBody>
          <a:bodyPr wrap="none" anchor="ctr"/>
          <a:lstStyle/>
          <a:p>
            <a:endParaRPr lang="en-US"/>
          </a:p>
        </p:txBody>
      </p:sp>
      <p:sp>
        <p:nvSpPr>
          <p:cNvPr id="9244" name="Line 35"/>
          <p:cNvSpPr>
            <a:spLocks noChangeAspect="1" noChangeShapeType="1"/>
          </p:cNvSpPr>
          <p:nvPr/>
        </p:nvSpPr>
        <p:spPr bwMode="auto">
          <a:xfrm>
            <a:off x="3375025" y="4219575"/>
            <a:ext cx="128588" cy="0"/>
          </a:xfrm>
          <a:prstGeom prst="line">
            <a:avLst/>
          </a:prstGeom>
          <a:noFill/>
          <a:ln w="19050">
            <a:solidFill>
              <a:schemeClr val="tx1"/>
            </a:solidFill>
            <a:round/>
            <a:headEnd/>
            <a:tailEnd/>
          </a:ln>
        </p:spPr>
        <p:txBody>
          <a:bodyPr wrap="none" anchor="ctr"/>
          <a:lstStyle/>
          <a:p>
            <a:endParaRPr lang="en-US"/>
          </a:p>
        </p:txBody>
      </p:sp>
      <p:sp>
        <p:nvSpPr>
          <p:cNvPr id="9245" name="Line 36"/>
          <p:cNvSpPr>
            <a:spLocks noChangeAspect="1" noChangeShapeType="1"/>
          </p:cNvSpPr>
          <p:nvPr/>
        </p:nvSpPr>
        <p:spPr bwMode="auto">
          <a:xfrm>
            <a:off x="3375025" y="4303712"/>
            <a:ext cx="128588" cy="0"/>
          </a:xfrm>
          <a:prstGeom prst="line">
            <a:avLst/>
          </a:prstGeom>
          <a:noFill/>
          <a:ln w="19050">
            <a:solidFill>
              <a:schemeClr val="tx1"/>
            </a:solidFill>
            <a:round/>
            <a:headEnd/>
            <a:tailEnd/>
          </a:ln>
        </p:spPr>
        <p:txBody>
          <a:bodyPr wrap="none" anchor="ctr"/>
          <a:lstStyle/>
          <a:p>
            <a:endParaRPr lang="en-US"/>
          </a:p>
        </p:txBody>
      </p:sp>
      <p:sp>
        <p:nvSpPr>
          <p:cNvPr id="9246" name="Line 37"/>
          <p:cNvSpPr>
            <a:spLocks noChangeAspect="1" noChangeShapeType="1"/>
          </p:cNvSpPr>
          <p:nvPr/>
        </p:nvSpPr>
        <p:spPr bwMode="auto">
          <a:xfrm>
            <a:off x="3375025" y="4389437"/>
            <a:ext cx="128588" cy="0"/>
          </a:xfrm>
          <a:prstGeom prst="line">
            <a:avLst/>
          </a:prstGeom>
          <a:noFill/>
          <a:ln w="19050">
            <a:solidFill>
              <a:schemeClr val="tx1"/>
            </a:solidFill>
            <a:round/>
            <a:headEnd/>
            <a:tailEnd/>
          </a:ln>
        </p:spPr>
        <p:txBody>
          <a:bodyPr wrap="none" anchor="ctr"/>
          <a:lstStyle/>
          <a:p>
            <a:endParaRPr lang="en-US"/>
          </a:p>
        </p:txBody>
      </p:sp>
      <p:sp>
        <p:nvSpPr>
          <p:cNvPr id="9247" name="Line 38"/>
          <p:cNvSpPr>
            <a:spLocks noChangeAspect="1" noChangeShapeType="1"/>
          </p:cNvSpPr>
          <p:nvPr/>
        </p:nvSpPr>
        <p:spPr bwMode="auto">
          <a:xfrm>
            <a:off x="3375025" y="4475162"/>
            <a:ext cx="128588" cy="0"/>
          </a:xfrm>
          <a:prstGeom prst="line">
            <a:avLst/>
          </a:prstGeom>
          <a:noFill/>
          <a:ln w="19050">
            <a:solidFill>
              <a:schemeClr val="tx1"/>
            </a:solidFill>
            <a:round/>
            <a:headEnd/>
            <a:tailEnd/>
          </a:ln>
        </p:spPr>
        <p:txBody>
          <a:bodyPr wrap="none" anchor="ctr"/>
          <a:lstStyle/>
          <a:p>
            <a:endParaRPr lang="en-US"/>
          </a:p>
        </p:txBody>
      </p:sp>
      <p:sp>
        <p:nvSpPr>
          <p:cNvPr id="9248" name="Line 39"/>
          <p:cNvSpPr>
            <a:spLocks noChangeAspect="1" noChangeShapeType="1"/>
          </p:cNvSpPr>
          <p:nvPr/>
        </p:nvSpPr>
        <p:spPr bwMode="auto">
          <a:xfrm>
            <a:off x="3375025" y="4559300"/>
            <a:ext cx="128588" cy="0"/>
          </a:xfrm>
          <a:prstGeom prst="line">
            <a:avLst/>
          </a:prstGeom>
          <a:noFill/>
          <a:ln w="19050">
            <a:solidFill>
              <a:schemeClr val="tx1"/>
            </a:solidFill>
            <a:round/>
            <a:headEnd/>
            <a:tailEnd/>
          </a:ln>
        </p:spPr>
        <p:txBody>
          <a:bodyPr wrap="none" anchor="ctr"/>
          <a:lstStyle/>
          <a:p>
            <a:endParaRPr lang="en-US"/>
          </a:p>
        </p:txBody>
      </p:sp>
      <p:sp>
        <p:nvSpPr>
          <p:cNvPr id="9249" name="Rectangle 40"/>
          <p:cNvSpPr>
            <a:spLocks noChangeAspect="1" noChangeArrowheads="1"/>
          </p:cNvSpPr>
          <p:nvPr/>
        </p:nvSpPr>
        <p:spPr bwMode="auto">
          <a:xfrm>
            <a:off x="3119438" y="4005262"/>
            <a:ext cx="171450" cy="298450"/>
          </a:xfrm>
          <a:prstGeom prst="rect">
            <a:avLst/>
          </a:prstGeom>
          <a:gradFill rotWithShape="0">
            <a:gsLst>
              <a:gs pos="0">
                <a:srgbClr val="767647"/>
              </a:gs>
              <a:gs pos="50000">
                <a:srgbClr val="FFFF99"/>
              </a:gs>
              <a:gs pos="100000">
                <a:srgbClr val="767647"/>
              </a:gs>
            </a:gsLst>
            <a:lin ang="5400000" scaled="1"/>
          </a:gradFill>
          <a:ln w="19050">
            <a:solidFill>
              <a:schemeClr val="tx1"/>
            </a:solidFill>
            <a:miter lim="800000"/>
            <a:headEnd/>
            <a:tailEnd/>
          </a:ln>
        </p:spPr>
        <p:txBody>
          <a:bodyPr wrap="none" anchor="ctr"/>
          <a:lstStyle/>
          <a:p>
            <a:endParaRPr lang="en-US"/>
          </a:p>
        </p:txBody>
      </p:sp>
      <p:sp>
        <p:nvSpPr>
          <p:cNvPr id="9250" name="Line 41"/>
          <p:cNvSpPr>
            <a:spLocks noChangeAspect="1" noChangeShapeType="1"/>
          </p:cNvSpPr>
          <p:nvPr/>
        </p:nvSpPr>
        <p:spPr bwMode="auto">
          <a:xfrm flipV="1">
            <a:off x="3205163" y="4005262"/>
            <a:ext cx="0" cy="298450"/>
          </a:xfrm>
          <a:prstGeom prst="line">
            <a:avLst/>
          </a:prstGeom>
          <a:noFill/>
          <a:ln w="19050">
            <a:solidFill>
              <a:schemeClr val="tx1"/>
            </a:solidFill>
            <a:round/>
            <a:headEnd/>
            <a:tailEnd/>
          </a:ln>
        </p:spPr>
        <p:txBody>
          <a:bodyPr wrap="none" anchor="ctr"/>
          <a:lstStyle/>
          <a:p>
            <a:endParaRPr lang="en-US"/>
          </a:p>
        </p:txBody>
      </p:sp>
      <p:sp>
        <p:nvSpPr>
          <p:cNvPr id="9251" name="Rectangle 42"/>
          <p:cNvSpPr>
            <a:spLocks noChangeAspect="1" noChangeArrowheads="1"/>
          </p:cNvSpPr>
          <p:nvPr/>
        </p:nvSpPr>
        <p:spPr bwMode="auto">
          <a:xfrm>
            <a:off x="3503613" y="4090987"/>
            <a:ext cx="84137" cy="127000"/>
          </a:xfrm>
          <a:prstGeom prst="rect">
            <a:avLst/>
          </a:prstGeom>
          <a:gradFill rotWithShape="0">
            <a:gsLst>
              <a:gs pos="0">
                <a:srgbClr val="595959"/>
              </a:gs>
              <a:gs pos="50000">
                <a:srgbClr val="C0C0C0"/>
              </a:gs>
              <a:gs pos="100000">
                <a:srgbClr val="595959"/>
              </a:gs>
            </a:gsLst>
            <a:lin ang="5400000" scaled="1"/>
          </a:gradFill>
          <a:ln w="19050">
            <a:solidFill>
              <a:schemeClr val="tx1"/>
            </a:solidFill>
            <a:miter lim="800000"/>
            <a:headEnd/>
            <a:tailEnd/>
          </a:ln>
        </p:spPr>
        <p:txBody>
          <a:bodyPr wrap="none" anchor="ctr"/>
          <a:lstStyle/>
          <a:p>
            <a:endParaRPr lang="en-US"/>
          </a:p>
        </p:txBody>
      </p:sp>
      <p:sp>
        <p:nvSpPr>
          <p:cNvPr id="9252" name="Rectangle 43"/>
          <p:cNvSpPr>
            <a:spLocks noChangeAspect="1" noChangeArrowheads="1"/>
          </p:cNvSpPr>
          <p:nvPr/>
        </p:nvSpPr>
        <p:spPr bwMode="auto">
          <a:xfrm>
            <a:off x="3581400" y="3871912"/>
            <a:ext cx="3270250" cy="569913"/>
          </a:xfrm>
          <a:prstGeom prst="rect">
            <a:avLst/>
          </a:prstGeom>
          <a:solidFill>
            <a:srgbClr val="C0C0C0"/>
          </a:solidFill>
          <a:ln w="19050">
            <a:solidFill>
              <a:schemeClr val="tx1"/>
            </a:solidFill>
            <a:miter lim="800000"/>
            <a:headEnd/>
            <a:tailEnd/>
          </a:ln>
        </p:spPr>
        <p:txBody>
          <a:bodyPr wrap="none" anchor="ctr"/>
          <a:lstStyle/>
          <a:p>
            <a:endParaRPr lang="en-US"/>
          </a:p>
        </p:txBody>
      </p:sp>
      <p:sp>
        <p:nvSpPr>
          <p:cNvPr id="9253" name="Rectangle 44"/>
          <p:cNvSpPr>
            <a:spLocks noChangeAspect="1" noChangeArrowheads="1"/>
          </p:cNvSpPr>
          <p:nvPr/>
        </p:nvSpPr>
        <p:spPr bwMode="auto">
          <a:xfrm>
            <a:off x="3657600" y="3962400"/>
            <a:ext cx="966788" cy="395287"/>
          </a:xfrm>
          <a:prstGeom prst="rect">
            <a:avLst/>
          </a:prstGeom>
          <a:solidFill>
            <a:srgbClr val="EAEAEA"/>
          </a:solidFill>
          <a:ln w="19050">
            <a:solidFill>
              <a:schemeClr val="tx1"/>
            </a:solidFill>
            <a:miter lim="800000"/>
            <a:headEnd/>
            <a:tailEnd/>
          </a:ln>
        </p:spPr>
        <p:txBody>
          <a:bodyPr wrap="none" anchor="ctr"/>
          <a:lstStyle/>
          <a:p>
            <a:endParaRPr lang="en-US"/>
          </a:p>
        </p:txBody>
      </p:sp>
      <p:grpSp>
        <p:nvGrpSpPr>
          <p:cNvPr id="9254" name="Group 45"/>
          <p:cNvGrpSpPr>
            <a:grpSpLocks noChangeAspect="1"/>
          </p:cNvGrpSpPr>
          <p:nvPr/>
        </p:nvGrpSpPr>
        <p:grpSpPr bwMode="auto">
          <a:xfrm>
            <a:off x="3657600" y="2535237"/>
            <a:ext cx="639763" cy="1343025"/>
            <a:chOff x="2928" y="192"/>
            <a:chExt cx="720" cy="1512"/>
          </a:xfrm>
        </p:grpSpPr>
        <p:sp>
          <p:nvSpPr>
            <p:cNvPr id="9358" name="Rectangle 46"/>
            <p:cNvSpPr>
              <a:spLocks noChangeAspect="1" noChangeArrowheads="1"/>
            </p:cNvSpPr>
            <p:nvPr/>
          </p:nvSpPr>
          <p:spPr bwMode="auto">
            <a:xfrm>
              <a:off x="3000" y="1344"/>
              <a:ext cx="576" cy="360"/>
            </a:xfrm>
            <a:prstGeom prst="rect">
              <a:avLst/>
            </a:prstGeom>
            <a:solidFill>
              <a:srgbClr val="C0C0C0"/>
            </a:solidFill>
            <a:ln w="19050">
              <a:solidFill>
                <a:schemeClr val="tx1"/>
              </a:solidFill>
              <a:miter lim="800000"/>
              <a:headEnd/>
              <a:tailEnd/>
            </a:ln>
          </p:spPr>
          <p:txBody>
            <a:bodyPr wrap="none" anchor="ctr"/>
            <a:lstStyle/>
            <a:p>
              <a:endParaRPr lang="en-US"/>
            </a:p>
          </p:txBody>
        </p:sp>
        <p:sp>
          <p:nvSpPr>
            <p:cNvPr id="9359" name="Rectangle 47"/>
            <p:cNvSpPr>
              <a:spLocks noChangeAspect="1" noChangeArrowheads="1"/>
            </p:cNvSpPr>
            <p:nvPr/>
          </p:nvSpPr>
          <p:spPr bwMode="auto">
            <a:xfrm>
              <a:off x="3048" y="1056"/>
              <a:ext cx="480" cy="288"/>
            </a:xfrm>
            <a:prstGeom prst="rect">
              <a:avLst/>
            </a:prstGeom>
            <a:gradFill rotWithShape="0">
              <a:gsLst>
                <a:gs pos="0">
                  <a:srgbClr val="929292"/>
                </a:gs>
                <a:gs pos="50000">
                  <a:srgbClr val="C0C0C0"/>
                </a:gs>
                <a:gs pos="100000">
                  <a:srgbClr val="929292"/>
                </a:gs>
              </a:gsLst>
              <a:lin ang="0" scaled="1"/>
            </a:gradFill>
            <a:ln w="19050">
              <a:solidFill>
                <a:schemeClr val="tx1"/>
              </a:solidFill>
              <a:miter lim="800000"/>
              <a:headEnd/>
              <a:tailEnd/>
            </a:ln>
          </p:spPr>
          <p:txBody>
            <a:bodyPr wrap="none" anchor="ctr"/>
            <a:lstStyle/>
            <a:p>
              <a:endParaRPr lang="en-US"/>
            </a:p>
          </p:txBody>
        </p:sp>
        <p:sp>
          <p:nvSpPr>
            <p:cNvPr id="9360" name="Rectangle 48"/>
            <p:cNvSpPr>
              <a:spLocks noChangeAspect="1" noChangeArrowheads="1"/>
            </p:cNvSpPr>
            <p:nvPr/>
          </p:nvSpPr>
          <p:spPr bwMode="auto">
            <a:xfrm>
              <a:off x="2928" y="192"/>
              <a:ext cx="720" cy="864"/>
            </a:xfrm>
            <a:prstGeom prst="rect">
              <a:avLst/>
            </a:prstGeom>
            <a:gradFill rotWithShape="0">
              <a:gsLst>
                <a:gs pos="0">
                  <a:srgbClr val="929292"/>
                </a:gs>
                <a:gs pos="50000">
                  <a:srgbClr val="C0C0C0"/>
                </a:gs>
                <a:gs pos="100000">
                  <a:srgbClr val="929292"/>
                </a:gs>
              </a:gsLst>
              <a:lin ang="0" scaled="1"/>
            </a:gradFill>
            <a:ln w="19050">
              <a:solidFill>
                <a:schemeClr val="tx1"/>
              </a:solidFill>
              <a:miter lim="800000"/>
              <a:headEnd/>
              <a:tailEnd/>
            </a:ln>
          </p:spPr>
          <p:txBody>
            <a:bodyPr wrap="none" anchor="ctr"/>
            <a:lstStyle/>
            <a:p>
              <a:endParaRPr lang="en-US"/>
            </a:p>
          </p:txBody>
        </p:sp>
      </p:grpSp>
      <p:grpSp>
        <p:nvGrpSpPr>
          <p:cNvPr id="9255" name="Group 49"/>
          <p:cNvGrpSpPr>
            <a:grpSpLocks noChangeAspect="1"/>
          </p:cNvGrpSpPr>
          <p:nvPr/>
        </p:nvGrpSpPr>
        <p:grpSpPr bwMode="auto">
          <a:xfrm>
            <a:off x="3743325" y="3216275"/>
            <a:ext cx="468313" cy="44450"/>
            <a:chOff x="2856" y="960"/>
            <a:chExt cx="528" cy="48"/>
          </a:xfrm>
        </p:grpSpPr>
        <p:sp>
          <p:nvSpPr>
            <p:cNvPr id="9354" name="Oval 50"/>
            <p:cNvSpPr>
              <a:spLocks noChangeAspect="1" noChangeArrowheads="1"/>
            </p:cNvSpPr>
            <p:nvPr/>
          </p:nvSpPr>
          <p:spPr bwMode="auto">
            <a:xfrm>
              <a:off x="2856"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9355" name="Oval 51"/>
            <p:cNvSpPr>
              <a:spLocks noChangeAspect="1" noChangeArrowheads="1"/>
            </p:cNvSpPr>
            <p:nvPr/>
          </p:nvSpPr>
          <p:spPr bwMode="auto">
            <a:xfrm>
              <a:off x="3008"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9356" name="Oval 52"/>
            <p:cNvSpPr>
              <a:spLocks noChangeAspect="1" noChangeArrowheads="1"/>
            </p:cNvSpPr>
            <p:nvPr/>
          </p:nvSpPr>
          <p:spPr bwMode="auto">
            <a:xfrm>
              <a:off x="3160"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9357" name="Oval 53"/>
            <p:cNvSpPr>
              <a:spLocks noChangeAspect="1" noChangeArrowheads="1"/>
            </p:cNvSpPr>
            <p:nvPr/>
          </p:nvSpPr>
          <p:spPr bwMode="auto">
            <a:xfrm>
              <a:off x="3312"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grpSp>
      <p:grpSp>
        <p:nvGrpSpPr>
          <p:cNvPr id="9256" name="Group 54"/>
          <p:cNvGrpSpPr>
            <a:grpSpLocks noChangeAspect="1"/>
          </p:cNvGrpSpPr>
          <p:nvPr/>
        </p:nvGrpSpPr>
        <p:grpSpPr bwMode="auto">
          <a:xfrm>
            <a:off x="3743325" y="2586037"/>
            <a:ext cx="468313" cy="42863"/>
            <a:chOff x="2856" y="960"/>
            <a:chExt cx="528" cy="48"/>
          </a:xfrm>
        </p:grpSpPr>
        <p:sp>
          <p:nvSpPr>
            <p:cNvPr id="9350" name="Oval 55"/>
            <p:cNvSpPr>
              <a:spLocks noChangeAspect="1" noChangeArrowheads="1"/>
            </p:cNvSpPr>
            <p:nvPr/>
          </p:nvSpPr>
          <p:spPr bwMode="auto">
            <a:xfrm>
              <a:off x="2856"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9351" name="Oval 56"/>
            <p:cNvSpPr>
              <a:spLocks noChangeAspect="1" noChangeArrowheads="1"/>
            </p:cNvSpPr>
            <p:nvPr/>
          </p:nvSpPr>
          <p:spPr bwMode="auto">
            <a:xfrm>
              <a:off x="3008"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9352" name="Oval 57"/>
            <p:cNvSpPr>
              <a:spLocks noChangeAspect="1" noChangeArrowheads="1"/>
            </p:cNvSpPr>
            <p:nvPr/>
          </p:nvSpPr>
          <p:spPr bwMode="auto">
            <a:xfrm>
              <a:off x="3160"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9353" name="Oval 58"/>
            <p:cNvSpPr>
              <a:spLocks noChangeAspect="1" noChangeArrowheads="1"/>
            </p:cNvSpPr>
            <p:nvPr/>
          </p:nvSpPr>
          <p:spPr bwMode="auto">
            <a:xfrm>
              <a:off x="3312"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grpSp>
      <p:grpSp>
        <p:nvGrpSpPr>
          <p:cNvPr id="9257" name="Group 59"/>
          <p:cNvGrpSpPr>
            <a:grpSpLocks noChangeAspect="1"/>
          </p:cNvGrpSpPr>
          <p:nvPr/>
        </p:nvGrpSpPr>
        <p:grpSpPr bwMode="auto">
          <a:xfrm flipV="1">
            <a:off x="4049713" y="4448175"/>
            <a:ext cx="639762" cy="1343025"/>
            <a:chOff x="2928" y="192"/>
            <a:chExt cx="720" cy="1512"/>
          </a:xfrm>
        </p:grpSpPr>
        <p:sp>
          <p:nvSpPr>
            <p:cNvPr id="9347" name="Rectangle 60"/>
            <p:cNvSpPr>
              <a:spLocks noChangeAspect="1" noChangeArrowheads="1"/>
            </p:cNvSpPr>
            <p:nvPr/>
          </p:nvSpPr>
          <p:spPr bwMode="auto">
            <a:xfrm>
              <a:off x="3000" y="1344"/>
              <a:ext cx="576" cy="360"/>
            </a:xfrm>
            <a:prstGeom prst="rect">
              <a:avLst/>
            </a:prstGeom>
            <a:solidFill>
              <a:srgbClr val="C0C0C0"/>
            </a:solidFill>
            <a:ln w="19050">
              <a:solidFill>
                <a:schemeClr val="tx1"/>
              </a:solidFill>
              <a:miter lim="800000"/>
              <a:headEnd/>
              <a:tailEnd/>
            </a:ln>
          </p:spPr>
          <p:txBody>
            <a:bodyPr wrap="none" anchor="ctr"/>
            <a:lstStyle/>
            <a:p>
              <a:endParaRPr lang="en-US"/>
            </a:p>
          </p:txBody>
        </p:sp>
        <p:sp>
          <p:nvSpPr>
            <p:cNvPr id="9348" name="Rectangle 61"/>
            <p:cNvSpPr>
              <a:spLocks noChangeAspect="1" noChangeArrowheads="1"/>
            </p:cNvSpPr>
            <p:nvPr/>
          </p:nvSpPr>
          <p:spPr bwMode="auto">
            <a:xfrm>
              <a:off x="3048" y="1056"/>
              <a:ext cx="480" cy="288"/>
            </a:xfrm>
            <a:prstGeom prst="rect">
              <a:avLst/>
            </a:prstGeom>
            <a:gradFill rotWithShape="0">
              <a:gsLst>
                <a:gs pos="0">
                  <a:srgbClr val="929292"/>
                </a:gs>
                <a:gs pos="50000">
                  <a:srgbClr val="C0C0C0"/>
                </a:gs>
                <a:gs pos="100000">
                  <a:srgbClr val="929292"/>
                </a:gs>
              </a:gsLst>
              <a:lin ang="0" scaled="1"/>
            </a:gradFill>
            <a:ln w="19050">
              <a:solidFill>
                <a:schemeClr val="tx1"/>
              </a:solidFill>
              <a:miter lim="800000"/>
              <a:headEnd/>
              <a:tailEnd/>
            </a:ln>
          </p:spPr>
          <p:txBody>
            <a:bodyPr wrap="none" anchor="ctr"/>
            <a:lstStyle/>
            <a:p>
              <a:endParaRPr lang="en-US"/>
            </a:p>
          </p:txBody>
        </p:sp>
        <p:sp>
          <p:nvSpPr>
            <p:cNvPr id="9349" name="Rectangle 62"/>
            <p:cNvSpPr>
              <a:spLocks noChangeAspect="1" noChangeArrowheads="1"/>
            </p:cNvSpPr>
            <p:nvPr/>
          </p:nvSpPr>
          <p:spPr bwMode="auto">
            <a:xfrm>
              <a:off x="2928" y="192"/>
              <a:ext cx="720" cy="864"/>
            </a:xfrm>
            <a:prstGeom prst="rect">
              <a:avLst/>
            </a:prstGeom>
            <a:gradFill rotWithShape="0">
              <a:gsLst>
                <a:gs pos="0">
                  <a:srgbClr val="929292"/>
                </a:gs>
                <a:gs pos="50000">
                  <a:srgbClr val="C0C0C0"/>
                </a:gs>
                <a:gs pos="100000">
                  <a:srgbClr val="929292"/>
                </a:gs>
              </a:gsLst>
              <a:lin ang="0" scaled="1"/>
            </a:gradFill>
            <a:ln w="19050">
              <a:solidFill>
                <a:schemeClr val="tx1"/>
              </a:solidFill>
              <a:miter lim="800000"/>
              <a:headEnd/>
              <a:tailEnd/>
            </a:ln>
          </p:spPr>
          <p:txBody>
            <a:bodyPr wrap="none" anchor="ctr"/>
            <a:lstStyle/>
            <a:p>
              <a:endParaRPr lang="en-US"/>
            </a:p>
          </p:txBody>
        </p:sp>
      </p:grpSp>
      <p:grpSp>
        <p:nvGrpSpPr>
          <p:cNvPr id="9258" name="Group 63"/>
          <p:cNvGrpSpPr>
            <a:grpSpLocks noChangeAspect="1"/>
          </p:cNvGrpSpPr>
          <p:nvPr/>
        </p:nvGrpSpPr>
        <p:grpSpPr bwMode="auto">
          <a:xfrm flipV="1">
            <a:off x="4133850" y="5065712"/>
            <a:ext cx="469900" cy="42863"/>
            <a:chOff x="2856" y="960"/>
            <a:chExt cx="528" cy="48"/>
          </a:xfrm>
        </p:grpSpPr>
        <p:sp>
          <p:nvSpPr>
            <p:cNvPr id="9343" name="Oval 64"/>
            <p:cNvSpPr>
              <a:spLocks noChangeAspect="1" noChangeArrowheads="1"/>
            </p:cNvSpPr>
            <p:nvPr/>
          </p:nvSpPr>
          <p:spPr bwMode="auto">
            <a:xfrm>
              <a:off x="2856"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9344" name="Oval 65"/>
            <p:cNvSpPr>
              <a:spLocks noChangeAspect="1" noChangeArrowheads="1"/>
            </p:cNvSpPr>
            <p:nvPr/>
          </p:nvSpPr>
          <p:spPr bwMode="auto">
            <a:xfrm>
              <a:off x="3008"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9345" name="Oval 66"/>
            <p:cNvSpPr>
              <a:spLocks noChangeAspect="1" noChangeArrowheads="1"/>
            </p:cNvSpPr>
            <p:nvPr/>
          </p:nvSpPr>
          <p:spPr bwMode="auto">
            <a:xfrm>
              <a:off x="3160"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9346" name="Oval 67"/>
            <p:cNvSpPr>
              <a:spLocks noChangeAspect="1" noChangeArrowheads="1"/>
            </p:cNvSpPr>
            <p:nvPr/>
          </p:nvSpPr>
          <p:spPr bwMode="auto">
            <a:xfrm>
              <a:off x="3312"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grpSp>
      <p:grpSp>
        <p:nvGrpSpPr>
          <p:cNvPr id="9259" name="Group 68"/>
          <p:cNvGrpSpPr>
            <a:grpSpLocks noChangeAspect="1"/>
          </p:cNvGrpSpPr>
          <p:nvPr/>
        </p:nvGrpSpPr>
        <p:grpSpPr bwMode="auto">
          <a:xfrm flipV="1">
            <a:off x="4133850" y="5705475"/>
            <a:ext cx="469900" cy="42862"/>
            <a:chOff x="2856" y="960"/>
            <a:chExt cx="528" cy="48"/>
          </a:xfrm>
        </p:grpSpPr>
        <p:sp>
          <p:nvSpPr>
            <p:cNvPr id="9339" name="Oval 69"/>
            <p:cNvSpPr>
              <a:spLocks noChangeAspect="1" noChangeArrowheads="1"/>
            </p:cNvSpPr>
            <p:nvPr/>
          </p:nvSpPr>
          <p:spPr bwMode="auto">
            <a:xfrm>
              <a:off x="2856"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9340" name="Oval 70"/>
            <p:cNvSpPr>
              <a:spLocks noChangeAspect="1" noChangeArrowheads="1"/>
            </p:cNvSpPr>
            <p:nvPr/>
          </p:nvSpPr>
          <p:spPr bwMode="auto">
            <a:xfrm>
              <a:off x="3008"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9341" name="Oval 71"/>
            <p:cNvSpPr>
              <a:spLocks noChangeAspect="1" noChangeArrowheads="1"/>
            </p:cNvSpPr>
            <p:nvPr/>
          </p:nvSpPr>
          <p:spPr bwMode="auto">
            <a:xfrm>
              <a:off x="3160"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9342" name="Oval 72"/>
            <p:cNvSpPr>
              <a:spLocks noChangeAspect="1" noChangeArrowheads="1"/>
            </p:cNvSpPr>
            <p:nvPr/>
          </p:nvSpPr>
          <p:spPr bwMode="auto">
            <a:xfrm>
              <a:off x="3312"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grpSp>
      <p:sp>
        <p:nvSpPr>
          <p:cNvPr id="9260" name="Rectangle 73"/>
          <p:cNvSpPr>
            <a:spLocks noChangeAspect="1" noChangeArrowheads="1"/>
          </p:cNvSpPr>
          <p:nvPr/>
        </p:nvSpPr>
        <p:spPr bwMode="auto">
          <a:xfrm>
            <a:off x="5791200" y="3962400"/>
            <a:ext cx="966788" cy="395287"/>
          </a:xfrm>
          <a:prstGeom prst="rect">
            <a:avLst/>
          </a:prstGeom>
          <a:solidFill>
            <a:srgbClr val="EAEAEA"/>
          </a:solidFill>
          <a:ln w="19050">
            <a:solidFill>
              <a:schemeClr val="tx1"/>
            </a:solidFill>
            <a:miter lim="800000"/>
            <a:headEnd/>
            <a:tailEnd/>
          </a:ln>
        </p:spPr>
        <p:txBody>
          <a:bodyPr wrap="none" anchor="ctr"/>
          <a:lstStyle/>
          <a:p>
            <a:endParaRPr lang="en-US"/>
          </a:p>
        </p:txBody>
      </p:sp>
      <p:grpSp>
        <p:nvGrpSpPr>
          <p:cNvPr id="9261" name="Group 74"/>
          <p:cNvGrpSpPr>
            <a:grpSpLocks noChangeAspect="1"/>
          </p:cNvGrpSpPr>
          <p:nvPr/>
        </p:nvGrpSpPr>
        <p:grpSpPr bwMode="auto">
          <a:xfrm>
            <a:off x="5791200" y="2535237"/>
            <a:ext cx="639763" cy="1343025"/>
            <a:chOff x="2928" y="192"/>
            <a:chExt cx="720" cy="1512"/>
          </a:xfrm>
        </p:grpSpPr>
        <p:sp>
          <p:nvSpPr>
            <p:cNvPr id="9336" name="Rectangle 75"/>
            <p:cNvSpPr>
              <a:spLocks noChangeAspect="1" noChangeArrowheads="1"/>
            </p:cNvSpPr>
            <p:nvPr/>
          </p:nvSpPr>
          <p:spPr bwMode="auto">
            <a:xfrm>
              <a:off x="3000" y="1344"/>
              <a:ext cx="576" cy="360"/>
            </a:xfrm>
            <a:prstGeom prst="rect">
              <a:avLst/>
            </a:prstGeom>
            <a:solidFill>
              <a:srgbClr val="C0C0C0"/>
            </a:solidFill>
            <a:ln w="19050">
              <a:solidFill>
                <a:schemeClr val="tx1"/>
              </a:solidFill>
              <a:miter lim="800000"/>
              <a:headEnd/>
              <a:tailEnd/>
            </a:ln>
          </p:spPr>
          <p:txBody>
            <a:bodyPr wrap="none" anchor="ctr"/>
            <a:lstStyle/>
            <a:p>
              <a:endParaRPr lang="en-US"/>
            </a:p>
          </p:txBody>
        </p:sp>
        <p:sp>
          <p:nvSpPr>
            <p:cNvPr id="9337" name="Rectangle 76"/>
            <p:cNvSpPr>
              <a:spLocks noChangeAspect="1" noChangeArrowheads="1"/>
            </p:cNvSpPr>
            <p:nvPr/>
          </p:nvSpPr>
          <p:spPr bwMode="auto">
            <a:xfrm>
              <a:off x="3048" y="1056"/>
              <a:ext cx="480" cy="288"/>
            </a:xfrm>
            <a:prstGeom prst="rect">
              <a:avLst/>
            </a:prstGeom>
            <a:gradFill rotWithShape="0">
              <a:gsLst>
                <a:gs pos="0">
                  <a:srgbClr val="929292"/>
                </a:gs>
                <a:gs pos="50000">
                  <a:srgbClr val="C0C0C0"/>
                </a:gs>
                <a:gs pos="100000">
                  <a:srgbClr val="929292"/>
                </a:gs>
              </a:gsLst>
              <a:lin ang="0" scaled="1"/>
            </a:gradFill>
            <a:ln w="19050">
              <a:solidFill>
                <a:schemeClr val="tx1"/>
              </a:solidFill>
              <a:miter lim="800000"/>
              <a:headEnd/>
              <a:tailEnd/>
            </a:ln>
          </p:spPr>
          <p:txBody>
            <a:bodyPr wrap="none" anchor="ctr"/>
            <a:lstStyle/>
            <a:p>
              <a:endParaRPr lang="en-US"/>
            </a:p>
          </p:txBody>
        </p:sp>
        <p:sp>
          <p:nvSpPr>
            <p:cNvPr id="9338" name="Rectangle 77"/>
            <p:cNvSpPr>
              <a:spLocks noChangeAspect="1" noChangeArrowheads="1"/>
            </p:cNvSpPr>
            <p:nvPr/>
          </p:nvSpPr>
          <p:spPr bwMode="auto">
            <a:xfrm>
              <a:off x="2928" y="192"/>
              <a:ext cx="720" cy="864"/>
            </a:xfrm>
            <a:prstGeom prst="rect">
              <a:avLst/>
            </a:prstGeom>
            <a:gradFill rotWithShape="0">
              <a:gsLst>
                <a:gs pos="0">
                  <a:srgbClr val="929292"/>
                </a:gs>
                <a:gs pos="50000">
                  <a:srgbClr val="C0C0C0"/>
                </a:gs>
                <a:gs pos="100000">
                  <a:srgbClr val="929292"/>
                </a:gs>
              </a:gsLst>
              <a:lin ang="0" scaled="1"/>
            </a:gradFill>
            <a:ln w="19050">
              <a:solidFill>
                <a:schemeClr val="tx1"/>
              </a:solidFill>
              <a:miter lim="800000"/>
              <a:headEnd/>
              <a:tailEnd/>
            </a:ln>
          </p:spPr>
          <p:txBody>
            <a:bodyPr wrap="none" anchor="ctr"/>
            <a:lstStyle/>
            <a:p>
              <a:endParaRPr lang="en-US"/>
            </a:p>
          </p:txBody>
        </p:sp>
      </p:grpSp>
      <p:grpSp>
        <p:nvGrpSpPr>
          <p:cNvPr id="9262" name="Group 78"/>
          <p:cNvGrpSpPr>
            <a:grpSpLocks noChangeAspect="1"/>
          </p:cNvGrpSpPr>
          <p:nvPr/>
        </p:nvGrpSpPr>
        <p:grpSpPr bwMode="auto">
          <a:xfrm>
            <a:off x="5876925" y="3216275"/>
            <a:ext cx="468313" cy="44450"/>
            <a:chOff x="2856" y="960"/>
            <a:chExt cx="528" cy="48"/>
          </a:xfrm>
        </p:grpSpPr>
        <p:sp>
          <p:nvSpPr>
            <p:cNvPr id="9332" name="Oval 79"/>
            <p:cNvSpPr>
              <a:spLocks noChangeAspect="1" noChangeArrowheads="1"/>
            </p:cNvSpPr>
            <p:nvPr/>
          </p:nvSpPr>
          <p:spPr bwMode="auto">
            <a:xfrm>
              <a:off x="2856"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9333" name="Oval 80"/>
            <p:cNvSpPr>
              <a:spLocks noChangeAspect="1" noChangeArrowheads="1"/>
            </p:cNvSpPr>
            <p:nvPr/>
          </p:nvSpPr>
          <p:spPr bwMode="auto">
            <a:xfrm>
              <a:off x="3008"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9334" name="Oval 81"/>
            <p:cNvSpPr>
              <a:spLocks noChangeAspect="1" noChangeArrowheads="1"/>
            </p:cNvSpPr>
            <p:nvPr/>
          </p:nvSpPr>
          <p:spPr bwMode="auto">
            <a:xfrm>
              <a:off x="3160"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9335" name="Oval 82"/>
            <p:cNvSpPr>
              <a:spLocks noChangeAspect="1" noChangeArrowheads="1"/>
            </p:cNvSpPr>
            <p:nvPr/>
          </p:nvSpPr>
          <p:spPr bwMode="auto">
            <a:xfrm>
              <a:off x="3312"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grpSp>
      <p:grpSp>
        <p:nvGrpSpPr>
          <p:cNvPr id="9263" name="Group 83"/>
          <p:cNvGrpSpPr>
            <a:grpSpLocks noChangeAspect="1"/>
          </p:cNvGrpSpPr>
          <p:nvPr/>
        </p:nvGrpSpPr>
        <p:grpSpPr bwMode="auto">
          <a:xfrm>
            <a:off x="5876925" y="2586037"/>
            <a:ext cx="468313" cy="42863"/>
            <a:chOff x="2856" y="960"/>
            <a:chExt cx="528" cy="48"/>
          </a:xfrm>
        </p:grpSpPr>
        <p:sp>
          <p:nvSpPr>
            <p:cNvPr id="9328" name="Oval 84"/>
            <p:cNvSpPr>
              <a:spLocks noChangeAspect="1" noChangeArrowheads="1"/>
            </p:cNvSpPr>
            <p:nvPr/>
          </p:nvSpPr>
          <p:spPr bwMode="auto">
            <a:xfrm>
              <a:off x="2856"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9329" name="Oval 85"/>
            <p:cNvSpPr>
              <a:spLocks noChangeAspect="1" noChangeArrowheads="1"/>
            </p:cNvSpPr>
            <p:nvPr/>
          </p:nvSpPr>
          <p:spPr bwMode="auto">
            <a:xfrm>
              <a:off x="3008"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9330" name="Oval 86"/>
            <p:cNvSpPr>
              <a:spLocks noChangeAspect="1" noChangeArrowheads="1"/>
            </p:cNvSpPr>
            <p:nvPr/>
          </p:nvSpPr>
          <p:spPr bwMode="auto">
            <a:xfrm>
              <a:off x="3160"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9331" name="Oval 87"/>
            <p:cNvSpPr>
              <a:spLocks noChangeAspect="1" noChangeArrowheads="1"/>
            </p:cNvSpPr>
            <p:nvPr/>
          </p:nvSpPr>
          <p:spPr bwMode="auto">
            <a:xfrm>
              <a:off x="3312"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grpSp>
      <p:grpSp>
        <p:nvGrpSpPr>
          <p:cNvPr id="9264" name="Group 88"/>
          <p:cNvGrpSpPr>
            <a:grpSpLocks noChangeAspect="1"/>
          </p:cNvGrpSpPr>
          <p:nvPr/>
        </p:nvGrpSpPr>
        <p:grpSpPr bwMode="auto">
          <a:xfrm flipV="1">
            <a:off x="6183313" y="4448175"/>
            <a:ext cx="639762" cy="1343025"/>
            <a:chOff x="2928" y="192"/>
            <a:chExt cx="720" cy="1512"/>
          </a:xfrm>
        </p:grpSpPr>
        <p:sp>
          <p:nvSpPr>
            <p:cNvPr id="9325" name="Rectangle 89"/>
            <p:cNvSpPr>
              <a:spLocks noChangeAspect="1" noChangeArrowheads="1"/>
            </p:cNvSpPr>
            <p:nvPr/>
          </p:nvSpPr>
          <p:spPr bwMode="auto">
            <a:xfrm>
              <a:off x="3000" y="1344"/>
              <a:ext cx="576" cy="360"/>
            </a:xfrm>
            <a:prstGeom prst="rect">
              <a:avLst/>
            </a:prstGeom>
            <a:solidFill>
              <a:srgbClr val="C0C0C0"/>
            </a:solidFill>
            <a:ln w="19050">
              <a:solidFill>
                <a:schemeClr val="tx1"/>
              </a:solidFill>
              <a:miter lim="800000"/>
              <a:headEnd/>
              <a:tailEnd/>
            </a:ln>
          </p:spPr>
          <p:txBody>
            <a:bodyPr wrap="none" anchor="ctr"/>
            <a:lstStyle/>
            <a:p>
              <a:endParaRPr lang="en-US"/>
            </a:p>
          </p:txBody>
        </p:sp>
        <p:sp>
          <p:nvSpPr>
            <p:cNvPr id="9326" name="Rectangle 90"/>
            <p:cNvSpPr>
              <a:spLocks noChangeAspect="1" noChangeArrowheads="1"/>
            </p:cNvSpPr>
            <p:nvPr/>
          </p:nvSpPr>
          <p:spPr bwMode="auto">
            <a:xfrm>
              <a:off x="3048" y="1056"/>
              <a:ext cx="480" cy="288"/>
            </a:xfrm>
            <a:prstGeom prst="rect">
              <a:avLst/>
            </a:prstGeom>
            <a:gradFill rotWithShape="0">
              <a:gsLst>
                <a:gs pos="0">
                  <a:srgbClr val="929292"/>
                </a:gs>
                <a:gs pos="50000">
                  <a:srgbClr val="C0C0C0"/>
                </a:gs>
                <a:gs pos="100000">
                  <a:srgbClr val="929292"/>
                </a:gs>
              </a:gsLst>
              <a:lin ang="0" scaled="1"/>
            </a:gradFill>
            <a:ln w="19050">
              <a:solidFill>
                <a:schemeClr val="tx1"/>
              </a:solidFill>
              <a:miter lim="800000"/>
              <a:headEnd/>
              <a:tailEnd/>
            </a:ln>
          </p:spPr>
          <p:txBody>
            <a:bodyPr wrap="none" anchor="ctr"/>
            <a:lstStyle/>
            <a:p>
              <a:endParaRPr lang="en-US"/>
            </a:p>
          </p:txBody>
        </p:sp>
        <p:sp>
          <p:nvSpPr>
            <p:cNvPr id="9327" name="Rectangle 91"/>
            <p:cNvSpPr>
              <a:spLocks noChangeAspect="1" noChangeArrowheads="1"/>
            </p:cNvSpPr>
            <p:nvPr/>
          </p:nvSpPr>
          <p:spPr bwMode="auto">
            <a:xfrm>
              <a:off x="2928" y="192"/>
              <a:ext cx="720" cy="864"/>
            </a:xfrm>
            <a:prstGeom prst="rect">
              <a:avLst/>
            </a:prstGeom>
            <a:gradFill rotWithShape="0">
              <a:gsLst>
                <a:gs pos="0">
                  <a:srgbClr val="929292"/>
                </a:gs>
                <a:gs pos="50000">
                  <a:srgbClr val="C0C0C0"/>
                </a:gs>
                <a:gs pos="100000">
                  <a:srgbClr val="929292"/>
                </a:gs>
              </a:gsLst>
              <a:lin ang="0" scaled="1"/>
            </a:gradFill>
            <a:ln w="19050">
              <a:solidFill>
                <a:schemeClr val="tx1"/>
              </a:solidFill>
              <a:miter lim="800000"/>
              <a:headEnd/>
              <a:tailEnd/>
            </a:ln>
          </p:spPr>
          <p:txBody>
            <a:bodyPr wrap="none" anchor="ctr"/>
            <a:lstStyle/>
            <a:p>
              <a:endParaRPr lang="en-US"/>
            </a:p>
          </p:txBody>
        </p:sp>
      </p:grpSp>
      <p:grpSp>
        <p:nvGrpSpPr>
          <p:cNvPr id="9265" name="Group 92"/>
          <p:cNvGrpSpPr>
            <a:grpSpLocks noChangeAspect="1"/>
          </p:cNvGrpSpPr>
          <p:nvPr/>
        </p:nvGrpSpPr>
        <p:grpSpPr bwMode="auto">
          <a:xfrm flipV="1">
            <a:off x="6267450" y="5065712"/>
            <a:ext cx="469900" cy="42863"/>
            <a:chOff x="2856" y="960"/>
            <a:chExt cx="528" cy="48"/>
          </a:xfrm>
        </p:grpSpPr>
        <p:sp>
          <p:nvSpPr>
            <p:cNvPr id="9321" name="Oval 93"/>
            <p:cNvSpPr>
              <a:spLocks noChangeAspect="1" noChangeArrowheads="1"/>
            </p:cNvSpPr>
            <p:nvPr/>
          </p:nvSpPr>
          <p:spPr bwMode="auto">
            <a:xfrm>
              <a:off x="2856"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9322" name="Oval 94"/>
            <p:cNvSpPr>
              <a:spLocks noChangeAspect="1" noChangeArrowheads="1"/>
            </p:cNvSpPr>
            <p:nvPr/>
          </p:nvSpPr>
          <p:spPr bwMode="auto">
            <a:xfrm>
              <a:off x="3008"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9323" name="Oval 95"/>
            <p:cNvSpPr>
              <a:spLocks noChangeAspect="1" noChangeArrowheads="1"/>
            </p:cNvSpPr>
            <p:nvPr/>
          </p:nvSpPr>
          <p:spPr bwMode="auto">
            <a:xfrm>
              <a:off x="3160"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9324" name="Oval 96"/>
            <p:cNvSpPr>
              <a:spLocks noChangeAspect="1" noChangeArrowheads="1"/>
            </p:cNvSpPr>
            <p:nvPr/>
          </p:nvSpPr>
          <p:spPr bwMode="auto">
            <a:xfrm>
              <a:off x="3312"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grpSp>
      <p:grpSp>
        <p:nvGrpSpPr>
          <p:cNvPr id="9266" name="Group 97"/>
          <p:cNvGrpSpPr>
            <a:grpSpLocks noChangeAspect="1"/>
          </p:cNvGrpSpPr>
          <p:nvPr/>
        </p:nvGrpSpPr>
        <p:grpSpPr bwMode="auto">
          <a:xfrm flipV="1">
            <a:off x="6267450" y="5705475"/>
            <a:ext cx="469900" cy="42862"/>
            <a:chOff x="2856" y="960"/>
            <a:chExt cx="528" cy="48"/>
          </a:xfrm>
        </p:grpSpPr>
        <p:sp>
          <p:nvSpPr>
            <p:cNvPr id="9317" name="Oval 98"/>
            <p:cNvSpPr>
              <a:spLocks noChangeAspect="1" noChangeArrowheads="1"/>
            </p:cNvSpPr>
            <p:nvPr/>
          </p:nvSpPr>
          <p:spPr bwMode="auto">
            <a:xfrm>
              <a:off x="2856"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9318" name="Oval 99"/>
            <p:cNvSpPr>
              <a:spLocks noChangeAspect="1" noChangeArrowheads="1"/>
            </p:cNvSpPr>
            <p:nvPr/>
          </p:nvSpPr>
          <p:spPr bwMode="auto">
            <a:xfrm>
              <a:off x="3008"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9319" name="Oval 100"/>
            <p:cNvSpPr>
              <a:spLocks noChangeAspect="1" noChangeArrowheads="1"/>
            </p:cNvSpPr>
            <p:nvPr/>
          </p:nvSpPr>
          <p:spPr bwMode="auto">
            <a:xfrm>
              <a:off x="3160"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9320" name="Oval 101"/>
            <p:cNvSpPr>
              <a:spLocks noChangeAspect="1" noChangeArrowheads="1"/>
            </p:cNvSpPr>
            <p:nvPr/>
          </p:nvSpPr>
          <p:spPr bwMode="auto">
            <a:xfrm>
              <a:off x="3312"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grpSp>
      <p:sp>
        <p:nvSpPr>
          <p:cNvPr id="9267" name="Rectangle 102"/>
          <p:cNvSpPr>
            <a:spLocks noChangeAspect="1" noChangeArrowheads="1"/>
          </p:cNvSpPr>
          <p:nvPr/>
        </p:nvSpPr>
        <p:spPr bwMode="auto">
          <a:xfrm>
            <a:off x="4724400" y="3962400"/>
            <a:ext cx="966788" cy="395287"/>
          </a:xfrm>
          <a:prstGeom prst="rect">
            <a:avLst/>
          </a:prstGeom>
          <a:solidFill>
            <a:srgbClr val="EAEAEA"/>
          </a:solidFill>
          <a:ln w="19050">
            <a:solidFill>
              <a:schemeClr val="tx1"/>
            </a:solidFill>
            <a:miter lim="800000"/>
            <a:headEnd/>
            <a:tailEnd/>
          </a:ln>
        </p:spPr>
        <p:txBody>
          <a:bodyPr wrap="none" anchor="ctr"/>
          <a:lstStyle/>
          <a:p>
            <a:endParaRPr lang="en-US"/>
          </a:p>
        </p:txBody>
      </p:sp>
      <p:grpSp>
        <p:nvGrpSpPr>
          <p:cNvPr id="9268" name="Group 103"/>
          <p:cNvGrpSpPr>
            <a:grpSpLocks noChangeAspect="1"/>
          </p:cNvGrpSpPr>
          <p:nvPr/>
        </p:nvGrpSpPr>
        <p:grpSpPr bwMode="auto">
          <a:xfrm>
            <a:off x="4724400" y="2535237"/>
            <a:ext cx="639763" cy="1343025"/>
            <a:chOff x="2928" y="192"/>
            <a:chExt cx="720" cy="1512"/>
          </a:xfrm>
        </p:grpSpPr>
        <p:sp>
          <p:nvSpPr>
            <p:cNvPr id="9314" name="Rectangle 104"/>
            <p:cNvSpPr>
              <a:spLocks noChangeAspect="1" noChangeArrowheads="1"/>
            </p:cNvSpPr>
            <p:nvPr/>
          </p:nvSpPr>
          <p:spPr bwMode="auto">
            <a:xfrm>
              <a:off x="3000" y="1344"/>
              <a:ext cx="576" cy="360"/>
            </a:xfrm>
            <a:prstGeom prst="rect">
              <a:avLst/>
            </a:prstGeom>
            <a:solidFill>
              <a:srgbClr val="C0C0C0"/>
            </a:solidFill>
            <a:ln w="19050">
              <a:solidFill>
                <a:schemeClr val="tx1"/>
              </a:solidFill>
              <a:miter lim="800000"/>
              <a:headEnd/>
              <a:tailEnd/>
            </a:ln>
          </p:spPr>
          <p:txBody>
            <a:bodyPr wrap="none" anchor="ctr"/>
            <a:lstStyle/>
            <a:p>
              <a:endParaRPr lang="en-US"/>
            </a:p>
          </p:txBody>
        </p:sp>
        <p:sp>
          <p:nvSpPr>
            <p:cNvPr id="9315" name="Rectangle 105"/>
            <p:cNvSpPr>
              <a:spLocks noChangeAspect="1" noChangeArrowheads="1"/>
            </p:cNvSpPr>
            <p:nvPr/>
          </p:nvSpPr>
          <p:spPr bwMode="auto">
            <a:xfrm>
              <a:off x="3048" y="1056"/>
              <a:ext cx="480" cy="288"/>
            </a:xfrm>
            <a:prstGeom prst="rect">
              <a:avLst/>
            </a:prstGeom>
            <a:gradFill rotWithShape="0">
              <a:gsLst>
                <a:gs pos="0">
                  <a:srgbClr val="929292"/>
                </a:gs>
                <a:gs pos="50000">
                  <a:srgbClr val="C0C0C0"/>
                </a:gs>
                <a:gs pos="100000">
                  <a:srgbClr val="929292"/>
                </a:gs>
              </a:gsLst>
              <a:lin ang="0" scaled="1"/>
            </a:gradFill>
            <a:ln w="19050">
              <a:solidFill>
                <a:schemeClr val="tx1"/>
              </a:solidFill>
              <a:miter lim="800000"/>
              <a:headEnd/>
              <a:tailEnd/>
            </a:ln>
          </p:spPr>
          <p:txBody>
            <a:bodyPr wrap="none" anchor="ctr"/>
            <a:lstStyle/>
            <a:p>
              <a:endParaRPr lang="en-US"/>
            </a:p>
          </p:txBody>
        </p:sp>
        <p:sp>
          <p:nvSpPr>
            <p:cNvPr id="9316" name="Rectangle 106"/>
            <p:cNvSpPr>
              <a:spLocks noChangeAspect="1" noChangeArrowheads="1"/>
            </p:cNvSpPr>
            <p:nvPr/>
          </p:nvSpPr>
          <p:spPr bwMode="auto">
            <a:xfrm>
              <a:off x="2928" y="192"/>
              <a:ext cx="720" cy="864"/>
            </a:xfrm>
            <a:prstGeom prst="rect">
              <a:avLst/>
            </a:prstGeom>
            <a:gradFill rotWithShape="0">
              <a:gsLst>
                <a:gs pos="0">
                  <a:srgbClr val="929292"/>
                </a:gs>
                <a:gs pos="50000">
                  <a:srgbClr val="C0C0C0"/>
                </a:gs>
                <a:gs pos="100000">
                  <a:srgbClr val="929292"/>
                </a:gs>
              </a:gsLst>
              <a:lin ang="0" scaled="1"/>
            </a:gradFill>
            <a:ln w="19050">
              <a:solidFill>
                <a:schemeClr val="tx1"/>
              </a:solidFill>
              <a:miter lim="800000"/>
              <a:headEnd/>
              <a:tailEnd/>
            </a:ln>
          </p:spPr>
          <p:txBody>
            <a:bodyPr wrap="none" anchor="ctr"/>
            <a:lstStyle/>
            <a:p>
              <a:endParaRPr lang="en-US"/>
            </a:p>
          </p:txBody>
        </p:sp>
      </p:grpSp>
      <p:grpSp>
        <p:nvGrpSpPr>
          <p:cNvPr id="9269" name="Group 107"/>
          <p:cNvGrpSpPr>
            <a:grpSpLocks noChangeAspect="1"/>
          </p:cNvGrpSpPr>
          <p:nvPr/>
        </p:nvGrpSpPr>
        <p:grpSpPr bwMode="auto">
          <a:xfrm>
            <a:off x="4810125" y="3216275"/>
            <a:ext cx="468313" cy="44450"/>
            <a:chOff x="2856" y="960"/>
            <a:chExt cx="528" cy="48"/>
          </a:xfrm>
        </p:grpSpPr>
        <p:sp>
          <p:nvSpPr>
            <p:cNvPr id="9310" name="Oval 108"/>
            <p:cNvSpPr>
              <a:spLocks noChangeAspect="1" noChangeArrowheads="1"/>
            </p:cNvSpPr>
            <p:nvPr/>
          </p:nvSpPr>
          <p:spPr bwMode="auto">
            <a:xfrm>
              <a:off x="2856"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9311" name="Oval 109"/>
            <p:cNvSpPr>
              <a:spLocks noChangeAspect="1" noChangeArrowheads="1"/>
            </p:cNvSpPr>
            <p:nvPr/>
          </p:nvSpPr>
          <p:spPr bwMode="auto">
            <a:xfrm>
              <a:off x="3008"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9312" name="Oval 110"/>
            <p:cNvSpPr>
              <a:spLocks noChangeAspect="1" noChangeArrowheads="1"/>
            </p:cNvSpPr>
            <p:nvPr/>
          </p:nvSpPr>
          <p:spPr bwMode="auto">
            <a:xfrm>
              <a:off x="3160"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9313" name="Oval 111"/>
            <p:cNvSpPr>
              <a:spLocks noChangeAspect="1" noChangeArrowheads="1"/>
            </p:cNvSpPr>
            <p:nvPr/>
          </p:nvSpPr>
          <p:spPr bwMode="auto">
            <a:xfrm>
              <a:off x="3312"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grpSp>
      <p:grpSp>
        <p:nvGrpSpPr>
          <p:cNvPr id="9270" name="Group 112"/>
          <p:cNvGrpSpPr>
            <a:grpSpLocks noChangeAspect="1"/>
          </p:cNvGrpSpPr>
          <p:nvPr/>
        </p:nvGrpSpPr>
        <p:grpSpPr bwMode="auto">
          <a:xfrm>
            <a:off x="4810125" y="2586037"/>
            <a:ext cx="468313" cy="42863"/>
            <a:chOff x="2856" y="960"/>
            <a:chExt cx="528" cy="48"/>
          </a:xfrm>
        </p:grpSpPr>
        <p:sp>
          <p:nvSpPr>
            <p:cNvPr id="9306" name="Oval 113"/>
            <p:cNvSpPr>
              <a:spLocks noChangeAspect="1" noChangeArrowheads="1"/>
            </p:cNvSpPr>
            <p:nvPr/>
          </p:nvSpPr>
          <p:spPr bwMode="auto">
            <a:xfrm>
              <a:off x="2856"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9307" name="Oval 114"/>
            <p:cNvSpPr>
              <a:spLocks noChangeAspect="1" noChangeArrowheads="1"/>
            </p:cNvSpPr>
            <p:nvPr/>
          </p:nvSpPr>
          <p:spPr bwMode="auto">
            <a:xfrm>
              <a:off x="3008"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9308" name="Oval 115"/>
            <p:cNvSpPr>
              <a:spLocks noChangeAspect="1" noChangeArrowheads="1"/>
            </p:cNvSpPr>
            <p:nvPr/>
          </p:nvSpPr>
          <p:spPr bwMode="auto">
            <a:xfrm>
              <a:off x="3160"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9309" name="Oval 116"/>
            <p:cNvSpPr>
              <a:spLocks noChangeAspect="1" noChangeArrowheads="1"/>
            </p:cNvSpPr>
            <p:nvPr/>
          </p:nvSpPr>
          <p:spPr bwMode="auto">
            <a:xfrm>
              <a:off x="3312"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grpSp>
      <p:grpSp>
        <p:nvGrpSpPr>
          <p:cNvPr id="9271" name="Group 117"/>
          <p:cNvGrpSpPr>
            <a:grpSpLocks noChangeAspect="1"/>
          </p:cNvGrpSpPr>
          <p:nvPr/>
        </p:nvGrpSpPr>
        <p:grpSpPr bwMode="auto">
          <a:xfrm flipV="1">
            <a:off x="5116513" y="4448175"/>
            <a:ext cx="639762" cy="1343025"/>
            <a:chOff x="2928" y="192"/>
            <a:chExt cx="720" cy="1512"/>
          </a:xfrm>
        </p:grpSpPr>
        <p:sp>
          <p:nvSpPr>
            <p:cNvPr id="9303" name="Rectangle 118"/>
            <p:cNvSpPr>
              <a:spLocks noChangeAspect="1" noChangeArrowheads="1"/>
            </p:cNvSpPr>
            <p:nvPr/>
          </p:nvSpPr>
          <p:spPr bwMode="auto">
            <a:xfrm>
              <a:off x="3000" y="1344"/>
              <a:ext cx="576" cy="360"/>
            </a:xfrm>
            <a:prstGeom prst="rect">
              <a:avLst/>
            </a:prstGeom>
            <a:solidFill>
              <a:srgbClr val="C0C0C0"/>
            </a:solidFill>
            <a:ln w="19050">
              <a:solidFill>
                <a:schemeClr val="tx1"/>
              </a:solidFill>
              <a:miter lim="800000"/>
              <a:headEnd/>
              <a:tailEnd/>
            </a:ln>
          </p:spPr>
          <p:txBody>
            <a:bodyPr wrap="none" anchor="ctr"/>
            <a:lstStyle/>
            <a:p>
              <a:endParaRPr lang="en-US"/>
            </a:p>
          </p:txBody>
        </p:sp>
        <p:sp>
          <p:nvSpPr>
            <p:cNvPr id="9304" name="Rectangle 119"/>
            <p:cNvSpPr>
              <a:spLocks noChangeAspect="1" noChangeArrowheads="1"/>
            </p:cNvSpPr>
            <p:nvPr/>
          </p:nvSpPr>
          <p:spPr bwMode="auto">
            <a:xfrm>
              <a:off x="3048" y="1056"/>
              <a:ext cx="480" cy="288"/>
            </a:xfrm>
            <a:prstGeom prst="rect">
              <a:avLst/>
            </a:prstGeom>
            <a:gradFill rotWithShape="0">
              <a:gsLst>
                <a:gs pos="0">
                  <a:srgbClr val="929292"/>
                </a:gs>
                <a:gs pos="50000">
                  <a:srgbClr val="C0C0C0"/>
                </a:gs>
                <a:gs pos="100000">
                  <a:srgbClr val="929292"/>
                </a:gs>
              </a:gsLst>
              <a:lin ang="0" scaled="1"/>
            </a:gradFill>
            <a:ln w="19050">
              <a:solidFill>
                <a:schemeClr val="tx1"/>
              </a:solidFill>
              <a:miter lim="800000"/>
              <a:headEnd/>
              <a:tailEnd/>
            </a:ln>
          </p:spPr>
          <p:txBody>
            <a:bodyPr wrap="none" anchor="ctr"/>
            <a:lstStyle/>
            <a:p>
              <a:endParaRPr lang="en-US"/>
            </a:p>
          </p:txBody>
        </p:sp>
        <p:sp>
          <p:nvSpPr>
            <p:cNvPr id="9305" name="Rectangle 120"/>
            <p:cNvSpPr>
              <a:spLocks noChangeAspect="1" noChangeArrowheads="1"/>
            </p:cNvSpPr>
            <p:nvPr/>
          </p:nvSpPr>
          <p:spPr bwMode="auto">
            <a:xfrm>
              <a:off x="2928" y="192"/>
              <a:ext cx="720" cy="864"/>
            </a:xfrm>
            <a:prstGeom prst="rect">
              <a:avLst/>
            </a:prstGeom>
            <a:gradFill rotWithShape="0">
              <a:gsLst>
                <a:gs pos="0">
                  <a:srgbClr val="929292"/>
                </a:gs>
                <a:gs pos="50000">
                  <a:srgbClr val="C0C0C0"/>
                </a:gs>
                <a:gs pos="100000">
                  <a:srgbClr val="929292"/>
                </a:gs>
              </a:gsLst>
              <a:lin ang="0" scaled="1"/>
            </a:gradFill>
            <a:ln w="19050">
              <a:solidFill>
                <a:schemeClr val="tx1"/>
              </a:solidFill>
              <a:miter lim="800000"/>
              <a:headEnd/>
              <a:tailEnd/>
            </a:ln>
          </p:spPr>
          <p:txBody>
            <a:bodyPr wrap="none" anchor="ctr"/>
            <a:lstStyle/>
            <a:p>
              <a:endParaRPr lang="en-US"/>
            </a:p>
          </p:txBody>
        </p:sp>
      </p:grpSp>
      <p:grpSp>
        <p:nvGrpSpPr>
          <p:cNvPr id="9272" name="Group 121"/>
          <p:cNvGrpSpPr>
            <a:grpSpLocks noChangeAspect="1"/>
          </p:cNvGrpSpPr>
          <p:nvPr/>
        </p:nvGrpSpPr>
        <p:grpSpPr bwMode="auto">
          <a:xfrm flipV="1">
            <a:off x="5200650" y="5065712"/>
            <a:ext cx="469900" cy="42863"/>
            <a:chOff x="2856" y="960"/>
            <a:chExt cx="528" cy="48"/>
          </a:xfrm>
        </p:grpSpPr>
        <p:sp>
          <p:nvSpPr>
            <p:cNvPr id="9299" name="Oval 122"/>
            <p:cNvSpPr>
              <a:spLocks noChangeAspect="1" noChangeArrowheads="1"/>
            </p:cNvSpPr>
            <p:nvPr/>
          </p:nvSpPr>
          <p:spPr bwMode="auto">
            <a:xfrm>
              <a:off x="2856"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9300" name="Oval 123"/>
            <p:cNvSpPr>
              <a:spLocks noChangeAspect="1" noChangeArrowheads="1"/>
            </p:cNvSpPr>
            <p:nvPr/>
          </p:nvSpPr>
          <p:spPr bwMode="auto">
            <a:xfrm>
              <a:off x="3008"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9301" name="Oval 124"/>
            <p:cNvSpPr>
              <a:spLocks noChangeAspect="1" noChangeArrowheads="1"/>
            </p:cNvSpPr>
            <p:nvPr/>
          </p:nvSpPr>
          <p:spPr bwMode="auto">
            <a:xfrm>
              <a:off x="3160"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9302" name="Oval 125"/>
            <p:cNvSpPr>
              <a:spLocks noChangeAspect="1" noChangeArrowheads="1"/>
            </p:cNvSpPr>
            <p:nvPr/>
          </p:nvSpPr>
          <p:spPr bwMode="auto">
            <a:xfrm>
              <a:off x="3312"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grpSp>
      <p:grpSp>
        <p:nvGrpSpPr>
          <p:cNvPr id="9273" name="Group 126"/>
          <p:cNvGrpSpPr>
            <a:grpSpLocks noChangeAspect="1"/>
          </p:cNvGrpSpPr>
          <p:nvPr/>
        </p:nvGrpSpPr>
        <p:grpSpPr bwMode="auto">
          <a:xfrm flipV="1">
            <a:off x="5200650" y="5705475"/>
            <a:ext cx="469900" cy="42862"/>
            <a:chOff x="2856" y="960"/>
            <a:chExt cx="528" cy="48"/>
          </a:xfrm>
        </p:grpSpPr>
        <p:sp>
          <p:nvSpPr>
            <p:cNvPr id="9295" name="Oval 127"/>
            <p:cNvSpPr>
              <a:spLocks noChangeAspect="1" noChangeArrowheads="1"/>
            </p:cNvSpPr>
            <p:nvPr/>
          </p:nvSpPr>
          <p:spPr bwMode="auto">
            <a:xfrm>
              <a:off x="2856"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9296" name="Oval 128"/>
            <p:cNvSpPr>
              <a:spLocks noChangeAspect="1" noChangeArrowheads="1"/>
            </p:cNvSpPr>
            <p:nvPr/>
          </p:nvSpPr>
          <p:spPr bwMode="auto">
            <a:xfrm>
              <a:off x="3008"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9297" name="Oval 129"/>
            <p:cNvSpPr>
              <a:spLocks noChangeAspect="1" noChangeArrowheads="1"/>
            </p:cNvSpPr>
            <p:nvPr/>
          </p:nvSpPr>
          <p:spPr bwMode="auto">
            <a:xfrm>
              <a:off x="3160"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9298" name="Oval 130"/>
            <p:cNvSpPr>
              <a:spLocks noChangeAspect="1" noChangeArrowheads="1"/>
            </p:cNvSpPr>
            <p:nvPr/>
          </p:nvSpPr>
          <p:spPr bwMode="auto">
            <a:xfrm>
              <a:off x="3312" y="960"/>
              <a:ext cx="72" cy="48"/>
            </a:xfrm>
            <a:prstGeom prst="ellipse">
              <a:avLst/>
            </a:prstGeom>
            <a:solidFill>
              <a:schemeClr val="accent1"/>
            </a:solidFill>
            <a:ln w="12700">
              <a:solidFill>
                <a:schemeClr val="tx1"/>
              </a:solidFill>
              <a:round/>
              <a:headEnd/>
              <a:tailEnd/>
            </a:ln>
          </p:spPr>
          <p:txBody>
            <a:bodyPr wrap="none" anchor="ctr"/>
            <a:lstStyle/>
            <a:p>
              <a:endParaRPr lang="en-US"/>
            </a:p>
          </p:txBody>
        </p:sp>
      </p:grpSp>
      <p:sp>
        <p:nvSpPr>
          <p:cNvPr id="9274" name="Rectangle 131"/>
          <p:cNvSpPr>
            <a:spLocks noChangeArrowheads="1"/>
          </p:cNvSpPr>
          <p:nvPr/>
        </p:nvSpPr>
        <p:spPr bwMode="auto">
          <a:xfrm>
            <a:off x="3810000" y="4433887"/>
            <a:ext cx="76200" cy="1524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9275" name="Rectangle 132"/>
          <p:cNvSpPr>
            <a:spLocks noChangeArrowheads="1"/>
          </p:cNvSpPr>
          <p:nvPr/>
        </p:nvSpPr>
        <p:spPr bwMode="auto">
          <a:xfrm>
            <a:off x="4876800" y="4433887"/>
            <a:ext cx="76200" cy="1524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9276" name="Rectangle 133"/>
          <p:cNvSpPr>
            <a:spLocks noChangeArrowheads="1"/>
          </p:cNvSpPr>
          <p:nvPr/>
        </p:nvSpPr>
        <p:spPr bwMode="auto">
          <a:xfrm>
            <a:off x="6019800" y="4433887"/>
            <a:ext cx="76200" cy="1524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9277" name="Rectangle 134"/>
          <p:cNvSpPr>
            <a:spLocks noChangeArrowheads="1"/>
          </p:cNvSpPr>
          <p:nvPr/>
        </p:nvSpPr>
        <p:spPr bwMode="auto">
          <a:xfrm>
            <a:off x="5867400" y="1462087"/>
            <a:ext cx="1600200" cy="466725"/>
          </a:xfrm>
          <a:prstGeom prst="rect">
            <a:avLst/>
          </a:prstGeom>
          <a:solidFill>
            <a:srgbClr val="FF0000"/>
          </a:solidFill>
          <a:ln w="9525">
            <a:solidFill>
              <a:schemeClr val="tx1"/>
            </a:solidFill>
            <a:miter lim="800000"/>
            <a:headEnd/>
            <a:tailEnd/>
          </a:ln>
        </p:spPr>
        <p:txBody>
          <a:bodyPr>
            <a:spAutoFit/>
          </a:bodyPr>
          <a:lstStyle/>
          <a:p>
            <a:r>
              <a:rPr lang="en-US" b="1">
                <a:solidFill>
                  <a:schemeClr val="accent2"/>
                </a:solidFill>
                <a:latin typeface="Arial" charset="0"/>
              </a:rPr>
              <a:t>Rod Drop </a:t>
            </a:r>
            <a:endParaRPr lang="en-US" b="1">
              <a:solidFill>
                <a:schemeClr val="accent1"/>
              </a:solidFill>
              <a:latin typeface="Arial" charset="0"/>
            </a:endParaRPr>
          </a:p>
        </p:txBody>
      </p:sp>
      <p:grpSp>
        <p:nvGrpSpPr>
          <p:cNvPr id="9278" name="Group 135"/>
          <p:cNvGrpSpPr>
            <a:grpSpLocks/>
          </p:cNvGrpSpPr>
          <p:nvPr/>
        </p:nvGrpSpPr>
        <p:grpSpPr bwMode="auto">
          <a:xfrm>
            <a:off x="3962400" y="3367087"/>
            <a:ext cx="2217738" cy="84138"/>
            <a:chOff x="1951" y="1851"/>
            <a:chExt cx="1397" cy="53"/>
          </a:xfrm>
        </p:grpSpPr>
        <p:sp>
          <p:nvSpPr>
            <p:cNvPr id="9292" name="Oval 136"/>
            <p:cNvSpPr>
              <a:spLocks noChangeAspect="1" noChangeArrowheads="1"/>
            </p:cNvSpPr>
            <p:nvPr/>
          </p:nvSpPr>
          <p:spPr bwMode="auto">
            <a:xfrm>
              <a:off x="1951" y="1851"/>
              <a:ext cx="53" cy="53"/>
            </a:xfrm>
            <a:prstGeom prst="ellipse">
              <a:avLst/>
            </a:prstGeom>
            <a:solidFill>
              <a:srgbClr val="FF0000"/>
            </a:solidFill>
            <a:ln w="12700">
              <a:solidFill>
                <a:schemeClr val="tx1"/>
              </a:solidFill>
              <a:round/>
              <a:headEnd/>
              <a:tailEnd/>
            </a:ln>
          </p:spPr>
          <p:txBody>
            <a:bodyPr wrap="none" anchor="ctr"/>
            <a:lstStyle/>
            <a:p>
              <a:endParaRPr lang="en-US"/>
            </a:p>
          </p:txBody>
        </p:sp>
        <p:sp>
          <p:nvSpPr>
            <p:cNvPr id="9293" name="Oval 137"/>
            <p:cNvSpPr>
              <a:spLocks noChangeAspect="1" noChangeArrowheads="1"/>
            </p:cNvSpPr>
            <p:nvPr/>
          </p:nvSpPr>
          <p:spPr bwMode="auto">
            <a:xfrm>
              <a:off x="3295" y="1851"/>
              <a:ext cx="53" cy="53"/>
            </a:xfrm>
            <a:prstGeom prst="ellipse">
              <a:avLst/>
            </a:prstGeom>
            <a:solidFill>
              <a:srgbClr val="FF0000"/>
            </a:solidFill>
            <a:ln w="12700">
              <a:solidFill>
                <a:schemeClr val="tx1"/>
              </a:solidFill>
              <a:round/>
              <a:headEnd/>
              <a:tailEnd/>
            </a:ln>
          </p:spPr>
          <p:txBody>
            <a:bodyPr wrap="none" anchor="ctr"/>
            <a:lstStyle/>
            <a:p>
              <a:endParaRPr lang="en-US"/>
            </a:p>
          </p:txBody>
        </p:sp>
        <p:sp>
          <p:nvSpPr>
            <p:cNvPr id="9294" name="Oval 138"/>
            <p:cNvSpPr>
              <a:spLocks noChangeAspect="1" noChangeArrowheads="1"/>
            </p:cNvSpPr>
            <p:nvPr/>
          </p:nvSpPr>
          <p:spPr bwMode="auto">
            <a:xfrm>
              <a:off x="2623" y="1851"/>
              <a:ext cx="53" cy="53"/>
            </a:xfrm>
            <a:prstGeom prst="ellipse">
              <a:avLst/>
            </a:prstGeom>
            <a:solidFill>
              <a:srgbClr val="FF0000"/>
            </a:solidFill>
            <a:ln w="12700">
              <a:solidFill>
                <a:schemeClr val="tx1"/>
              </a:solidFill>
              <a:round/>
              <a:headEnd/>
              <a:tailEnd/>
            </a:ln>
          </p:spPr>
          <p:txBody>
            <a:bodyPr wrap="none" anchor="ctr"/>
            <a:lstStyle/>
            <a:p>
              <a:endParaRPr lang="en-US"/>
            </a:p>
          </p:txBody>
        </p:sp>
      </p:grpSp>
      <p:grpSp>
        <p:nvGrpSpPr>
          <p:cNvPr id="9279" name="Group 139"/>
          <p:cNvGrpSpPr>
            <a:grpSpLocks/>
          </p:cNvGrpSpPr>
          <p:nvPr/>
        </p:nvGrpSpPr>
        <p:grpSpPr bwMode="auto">
          <a:xfrm>
            <a:off x="3962400" y="3671887"/>
            <a:ext cx="2217738" cy="84138"/>
            <a:chOff x="1951" y="1851"/>
            <a:chExt cx="1397" cy="53"/>
          </a:xfrm>
        </p:grpSpPr>
        <p:sp>
          <p:nvSpPr>
            <p:cNvPr id="9289" name="Oval 140"/>
            <p:cNvSpPr>
              <a:spLocks noChangeAspect="1" noChangeArrowheads="1"/>
            </p:cNvSpPr>
            <p:nvPr/>
          </p:nvSpPr>
          <p:spPr bwMode="auto">
            <a:xfrm>
              <a:off x="1951" y="1851"/>
              <a:ext cx="53" cy="53"/>
            </a:xfrm>
            <a:prstGeom prst="ellipse">
              <a:avLst/>
            </a:prstGeom>
            <a:solidFill>
              <a:srgbClr val="FFFF00"/>
            </a:solidFill>
            <a:ln w="12700">
              <a:solidFill>
                <a:schemeClr val="tx1"/>
              </a:solidFill>
              <a:round/>
              <a:headEnd/>
              <a:tailEnd/>
            </a:ln>
          </p:spPr>
          <p:txBody>
            <a:bodyPr wrap="none" anchor="ctr"/>
            <a:lstStyle/>
            <a:p>
              <a:endParaRPr lang="en-US"/>
            </a:p>
          </p:txBody>
        </p:sp>
        <p:sp>
          <p:nvSpPr>
            <p:cNvPr id="9290" name="Oval 141"/>
            <p:cNvSpPr>
              <a:spLocks noChangeAspect="1" noChangeArrowheads="1"/>
            </p:cNvSpPr>
            <p:nvPr/>
          </p:nvSpPr>
          <p:spPr bwMode="auto">
            <a:xfrm>
              <a:off x="3295" y="1851"/>
              <a:ext cx="53" cy="53"/>
            </a:xfrm>
            <a:prstGeom prst="ellipse">
              <a:avLst/>
            </a:prstGeom>
            <a:solidFill>
              <a:srgbClr val="FFFF00"/>
            </a:solidFill>
            <a:ln w="12700">
              <a:solidFill>
                <a:schemeClr val="tx1"/>
              </a:solidFill>
              <a:round/>
              <a:headEnd/>
              <a:tailEnd/>
            </a:ln>
          </p:spPr>
          <p:txBody>
            <a:bodyPr wrap="none" anchor="ctr"/>
            <a:lstStyle/>
            <a:p>
              <a:endParaRPr lang="en-US"/>
            </a:p>
          </p:txBody>
        </p:sp>
        <p:sp>
          <p:nvSpPr>
            <p:cNvPr id="9291" name="Oval 142"/>
            <p:cNvSpPr>
              <a:spLocks noChangeAspect="1" noChangeArrowheads="1"/>
            </p:cNvSpPr>
            <p:nvPr/>
          </p:nvSpPr>
          <p:spPr bwMode="auto">
            <a:xfrm>
              <a:off x="2623" y="1851"/>
              <a:ext cx="53" cy="53"/>
            </a:xfrm>
            <a:prstGeom prst="ellipse">
              <a:avLst/>
            </a:prstGeom>
            <a:solidFill>
              <a:srgbClr val="FFFF00"/>
            </a:solidFill>
            <a:ln w="12700">
              <a:solidFill>
                <a:schemeClr val="tx1"/>
              </a:solidFill>
              <a:round/>
              <a:headEnd/>
              <a:tailEnd/>
            </a:ln>
          </p:spPr>
          <p:txBody>
            <a:bodyPr wrap="none" anchor="ctr"/>
            <a:lstStyle/>
            <a:p>
              <a:endParaRPr lang="en-US"/>
            </a:p>
          </p:txBody>
        </p:sp>
      </p:grpSp>
      <p:grpSp>
        <p:nvGrpSpPr>
          <p:cNvPr id="9280" name="Group 143"/>
          <p:cNvGrpSpPr>
            <a:grpSpLocks/>
          </p:cNvGrpSpPr>
          <p:nvPr/>
        </p:nvGrpSpPr>
        <p:grpSpPr bwMode="auto">
          <a:xfrm>
            <a:off x="4343400" y="4891087"/>
            <a:ext cx="2217738" cy="84138"/>
            <a:chOff x="1951" y="1851"/>
            <a:chExt cx="1397" cy="53"/>
          </a:xfrm>
        </p:grpSpPr>
        <p:sp>
          <p:nvSpPr>
            <p:cNvPr id="9286" name="Oval 144"/>
            <p:cNvSpPr>
              <a:spLocks noChangeAspect="1" noChangeArrowheads="1"/>
            </p:cNvSpPr>
            <p:nvPr/>
          </p:nvSpPr>
          <p:spPr bwMode="auto">
            <a:xfrm>
              <a:off x="1951" y="1851"/>
              <a:ext cx="53" cy="53"/>
            </a:xfrm>
            <a:prstGeom prst="ellipse">
              <a:avLst/>
            </a:prstGeom>
            <a:solidFill>
              <a:srgbClr val="FF0000"/>
            </a:solidFill>
            <a:ln w="12700">
              <a:solidFill>
                <a:schemeClr val="tx1"/>
              </a:solidFill>
              <a:round/>
              <a:headEnd/>
              <a:tailEnd/>
            </a:ln>
          </p:spPr>
          <p:txBody>
            <a:bodyPr wrap="none" anchor="ctr"/>
            <a:lstStyle/>
            <a:p>
              <a:endParaRPr lang="en-US"/>
            </a:p>
          </p:txBody>
        </p:sp>
        <p:sp>
          <p:nvSpPr>
            <p:cNvPr id="9287" name="Oval 145"/>
            <p:cNvSpPr>
              <a:spLocks noChangeAspect="1" noChangeArrowheads="1"/>
            </p:cNvSpPr>
            <p:nvPr/>
          </p:nvSpPr>
          <p:spPr bwMode="auto">
            <a:xfrm>
              <a:off x="3295" y="1851"/>
              <a:ext cx="53" cy="53"/>
            </a:xfrm>
            <a:prstGeom prst="ellipse">
              <a:avLst/>
            </a:prstGeom>
            <a:solidFill>
              <a:srgbClr val="FF0000"/>
            </a:solidFill>
            <a:ln w="12700">
              <a:solidFill>
                <a:schemeClr val="tx1"/>
              </a:solidFill>
              <a:round/>
              <a:headEnd/>
              <a:tailEnd/>
            </a:ln>
          </p:spPr>
          <p:txBody>
            <a:bodyPr wrap="none" anchor="ctr"/>
            <a:lstStyle/>
            <a:p>
              <a:endParaRPr lang="en-US"/>
            </a:p>
          </p:txBody>
        </p:sp>
        <p:sp>
          <p:nvSpPr>
            <p:cNvPr id="9288" name="Oval 146"/>
            <p:cNvSpPr>
              <a:spLocks noChangeAspect="1" noChangeArrowheads="1"/>
            </p:cNvSpPr>
            <p:nvPr/>
          </p:nvSpPr>
          <p:spPr bwMode="auto">
            <a:xfrm>
              <a:off x="2623" y="1851"/>
              <a:ext cx="53" cy="53"/>
            </a:xfrm>
            <a:prstGeom prst="ellipse">
              <a:avLst/>
            </a:prstGeom>
            <a:solidFill>
              <a:srgbClr val="FF0000"/>
            </a:solidFill>
            <a:ln w="12700">
              <a:solidFill>
                <a:schemeClr val="tx1"/>
              </a:solidFill>
              <a:round/>
              <a:headEnd/>
              <a:tailEnd/>
            </a:ln>
          </p:spPr>
          <p:txBody>
            <a:bodyPr wrap="none" anchor="ctr"/>
            <a:lstStyle/>
            <a:p>
              <a:endParaRPr lang="en-US"/>
            </a:p>
          </p:txBody>
        </p:sp>
      </p:grpSp>
      <p:grpSp>
        <p:nvGrpSpPr>
          <p:cNvPr id="9281" name="Group 147"/>
          <p:cNvGrpSpPr>
            <a:grpSpLocks/>
          </p:cNvGrpSpPr>
          <p:nvPr/>
        </p:nvGrpSpPr>
        <p:grpSpPr bwMode="auto">
          <a:xfrm>
            <a:off x="4343400" y="4586287"/>
            <a:ext cx="2217738" cy="84138"/>
            <a:chOff x="1951" y="1851"/>
            <a:chExt cx="1397" cy="53"/>
          </a:xfrm>
        </p:grpSpPr>
        <p:sp>
          <p:nvSpPr>
            <p:cNvPr id="9283" name="Oval 148"/>
            <p:cNvSpPr>
              <a:spLocks noChangeAspect="1" noChangeArrowheads="1"/>
            </p:cNvSpPr>
            <p:nvPr/>
          </p:nvSpPr>
          <p:spPr bwMode="auto">
            <a:xfrm>
              <a:off x="1951" y="1851"/>
              <a:ext cx="53" cy="53"/>
            </a:xfrm>
            <a:prstGeom prst="ellipse">
              <a:avLst/>
            </a:prstGeom>
            <a:solidFill>
              <a:srgbClr val="FFFF00"/>
            </a:solidFill>
            <a:ln w="12700">
              <a:solidFill>
                <a:schemeClr val="tx1"/>
              </a:solidFill>
              <a:round/>
              <a:headEnd/>
              <a:tailEnd/>
            </a:ln>
          </p:spPr>
          <p:txBody>
            <a:bodyPr wrap="none" anchor="ctr"/>
            <a:lstStyle/>
            <a:p>
              <a:endParaRPr lang="en-US"/>
            </a:p>
          </p:txBody>
        </p:sp>
        <p:sp>
          <p:nvSpPr>
            <p:cNvPr id="9284" name="Oval 149"/>
            <p:cNvSpPr>
              <a:spLocks noChangeAspect="1" noChangeArrowheads="1"/>
            </p:cNvSpPr>
            <p:nvPr/>
          </p:nvSpPr>
          <p:spPr bwMode="auto">
            <a:xfrm>
              <a:off x="3295" y="1851"/>
              <a:ext cx="53" cy="53"/>
            </a:xfrm>
            <a:prstGeom prst="ellipse">
              <a:avLst/>
            </a:prstGeom>
            <a:solidFill>
              <a:srgbClr val="FFFF00"/>
            </a:solidFill>
            <a:ln w="12700">
              <a:solidFill>
                <a:schemeClr val="tx1"/>
              </a:solidFill>
              <a:round/>
              <a:headEnd/>
              <a:tailEnd/>
            </a:ln>
          </p:spPr>
          <p:txBody>
            <a:bodyPr wrap="none" anchor="ctr"/>
            <a:lstStyle/>
            <a:p>
              <a:endParaRPr lang="en-US"/>
            </a:p>
          </p:txBody>
        </p:sp>
        <p:sp>
          <p:nvSpPr>
            <p:cNvPr id="9285" name="Oval 150"/>
            <p:cNvSpPr>
              <a:spLocks noChangeAspect="1" noChangeArrowheads="1"/>
            </p:cNvSpPr>
            <p:nvPr/>
          </p:nvSpPr>
          <p:spPr bwMode="auto">
            <a:xfrm>
              <a:off x="2623" y="1851"/>
              <a:ext cx="53" cy="53"/>
            </a:xfrm>
            <a:prstGeom prst="ellipse">
              <a:avLst/>
            </a:prstGeom>
            <a:solidFill>
              <a:srgbClr val="FFFF00"/>
            </a:solidFill>
            <a:ln w="12700">
              <a:solidFill>
                <a:schemeClr val="tx1"/>
              </a:solidFill>
              <a:round/>
              <a:headEnd/>
              <a:tailEnd/>
            </a:ln>
          </p:spPr>
          <p:txBody>
            <a:bodyPr wrap="none" anchor="ctr"/>
            <a:lstStyle/>
            <a:p>
              <a:endParaRPr lang="en-US"/>
            </a:p>
          </p:txBody>
        </p:sp>
      </p:grpSp>
      <p:sp>
        <p:nvSpPr>
          <p:cNvPr id="9282" name="Line 151"/>
          <p:cNvSpPr>
            <a:spLocks noChangeShapeType="1"/>
          </p:cNvSpPr>
          <p:nvPr/>
        </p:nvSpPr>
        <p:spPr bwMode="auto">
          <a:xfrm flipH="1">
            <a:off x="5105400" y="2071687"/>
            <a:ext cx="685800" cy="1219200"/>
          </a:xfrm>
          <a:prstGeom prst="line">
            <a:avLst/>
          </a:prstGeom>
          <a:noFill/>
          <a:ln w="12700">
            <a:solidFill>
              <a:schemeClr val="accent2"/>
            </a:solidFill>
            <a:round/>
            <a:headEnd/>
            <a:tailEnd type="triangle" w="med" len="med"/>
          </a:ln>
        </p:spPr>
        <p:txBody>
          <a:bodyPr wrap="none" anchor="ctr"/>
          <a:lstStyle/>
          <a:p>
            <a:endParaRPr lang="en-US"/>
          </a:p>
        </p:txBody>
      </p:sp>
      <p:sp>
        <p:nvSpPr>
          <p:cNvPr id="145" name="Title 144"/>
          <p:cNvSpPr>
            <a:spLocks noGrp="1"/>
          </p:cNvSpPr>
          <p:nvPr>
            <p:ph type="title"/>
          </p:nvPr>
        </p:nvSpPr>
        <p:spPr/>
        <p:txBody>
          <a:bodyPr/>
          <a:lstStyle/>
          <a:p>
            <a:r>
              <a:rPr lang="en-US" dirty="0" smtClean="0"/>
              <a:t>Rod Drop</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ext Box 1176"/>
          <p:cNvSpPr txBox="1">
            <a:spLocks noChangeArrowheads="1"/>
          </p:cNvSpPr>
          <p:nvPr/>
        </p:nvSpPr>
        <p:spPr bwMode="auto">
          <a:xfrm>
            <a:off x="1981200" y="4953000"/>
            <a:ext cx="5154613" cy="1311275"/>
          </a:xfrm>
          <a:prstGeom prst="rect">
            <a:avLst/>
          </a:prstGeom>
          <a:noFill/>
          <a:ln w="9525">
            <a:noFill/>
            <a:miter lim="800000"/>
            <a:headEnd/>
            <a:tailEnd/>
          </a:ln>
        </p:spPr>
        <p:txBody>
          <a:bodyPr wrap="none">
            <a:spAutoFit/>
          </a:bodyPr>
          <a:lstStyle/>
          <a:p>
            <a:pPr>
              <a:buClr>
                <a:srgbClr val="F04510"/>
              </a:buClr>
              <a:buFont typeface="Wingdings" pitchFamily="2" charset="2"/>
              <a:buChar char="ü"/>
            </a:pPr>
            <a:r>
              <a:rPr lang="en-US" sz="2000">
                <a:solidFill>
                  <a:srgbClr val="F04510"/>
                </a:solidFill>
                <a:latin typeface="Arial" charset="0"/>
              </a:rPr>
              <a:t> </a:t>
            </a:r>
            <a:r>
              <a:rPr lang="en-US" sz="2000">
                <a:solidFill>
                  <a:schemeClr val="accent2"/>
                </a:solidFill>
                <a:latin typeface="Arial" charset="0"/>
              </a:rPr>
              <a:t>Eliminate periodic inspections that require</a:t>
            </a:r>
          </a:p>
          <a:p>
            <a:pPr>
              <a:buClr>
                <a:srgbClr val="F04510"/>
              </a:buClr>
              <a:buFont typeface="Wingdings" pitchFamily="2" charset="2"/>
              <a:buNone/>
            </a:pPr>
            <a:r>
              <a:rPr lang="en-US" sz="2000">
                <a:solidFill>
                  <a:schemeClr val="accent2"/>
                </a:solidFill>
                <a:latin typeface="Arial" charset="0"/>
              </a:rPr>
              <a:t>    Machine shutdown and disassembly </a:t>
            </a:r>
          </a:p>
          <a:p>
            <a:pPr>
              <a:buClr>
                <a:srgbClr val="F04510"/>
              </a:buClr>
              <a:buFont typeface="Wingdings" pitchFamily="2" charset="2"/>
              <a:buChar char="ü"/>
            </a:pPr>
            <a:r>
              <a:rPr lang="en-US" sz="2000">
                <a:solidFill>
                  <a:schemeClr val="accent2"/>
                </a:solidFill>
                <a:latin typeface="Arial" charset="0"/>
              </a:rPr>
              <a:t> Provide real time trend of rider ring wear.</a:t>
            </a:r>
          </a:p>
          <a:p>
            <a:pPr>
              <a:buClr>
                <a:srgbClr val="F04510"/>
              </a:buClr>
              <a:buFont typeface="Wingdings" pitchFamily="2" charset="2"/>
              <a:buNone/>
            </a:pPr>
            <a:endParaRPr lang="en-US" sz="2000">
              <a:solidFill>
                <a:schemeClr val="accent2"/>
              </a:solidFill>
              <a:latin typeface="Arial" charset="0"/>
            </a:endParaRPr>
          </a:p>
        </p:txBody>
      </p:sp>
      <p:sp>
        <p:nvSpPr>
          <p:cNvPr id="10244" name="Text Box 1213"/>
          <p:cNvSpPr txBox="1">
            <a:spLocks noChangeArrowheads="1"/>
          </p:cNvSpPr>
          <p:nvPr/>
        </p:nvSpPr>
        <p:spPr bwMode="auto">
          <a:xfrm>
            <a:off x="5676900" y="4022725"/>
            <a:ext cx="3057525" cy="646113"/>
          </a:xfrm>
          <a:prstGeom prst="rect">
            <a:avLst/>
          </a:prstGeom>
          <a:noFill/>
          <a:ln w="9525">
            <a:noFill/>
            <a:miter lim="800000"/>
            <a:headEnd/>
            <a:tailEnd/>
          </a:ln>
        </p:spPr>
        <p:txBody>
          <a:bodyPr wrap="none">
            <a:spAutoFit/>
          </a:bodyPr>
          <a:lstStyle/>
          <a:p>
            <a:pPr algn="ctr"/>
            <a:r>
              <a:rPr lang="en-US" sz="1800">
                <a:solidFill>
                  <a:schemeClr val="accent2"/>
                </a:solidFill>
                <a:latin typeface="Arial" charset="0"/>
              </a:rPr>
              <a:t>CMCP545</a:t>
            </a:r>
          </a:p>
          <a:p>
            <a:pPr algn="ctr"/>
            <a:r>
              <a:rPr lang="en-US" sz="1800">
                <a:solidFill>
                  <a:schemeClr val="accent2"/>
                </a:solidFill>
                <a:latin typeface="Arial" charset="0"/>
              </a:rPr>
              <a:t>Position Transmitter/Monitor</a:t>
            </a:r>
          </a:p>
        </p:txBody>
      </p:sp>
      <p:sp>
        <p:nvSpPr>
          <p:cNvPr id="10245" name="Text Box 1214"/>
          <p:cNvSpPr txBox="1">
            <a:spLocks noChangeArrowheads="1"/>
          </p:cNvSpPr>
          <p:nvPr/>
        </p:nvSpPr>
        <p:spPr bwMode="auto">
          <a:xfrm>
            <a:off x="3117850" y="1752600"/>
            <a:ext cx="1377950" cy="641350"/>
          </a:xfrm>
          <a:prstGeom prst="rect">
            <a:avLst/>
          </a:prstGeom>
          <a:noFill/>
          <a:ln w="9525">
            <a:noFill/>
            <a:miter lim="800000"/>
            <a:headEnd/>
            <a:tailEnd/>
          </a:ln>
        </p:spPr>
        <p:txBody>
          <a:bodyPr wrap="none">
            <a:spAutoFit/>
          </a:bodyPr>
          <a:lstStyle/>
          <a:p>
            <a:pPr algn="ctr"/>
            <a:r>
              <a:rPr lang="en-US" sz="1800">
                <a:solidFill>
                  <a:schemeClr val="accent2"/>
                </a:solidFill>
                <a:latin typeface="Arial" charset="0"/>
              </a:rPr>
              <a:t>Eddy Probe</a:t>
            </a:r>
          </a:p>
          <a:p>
            <a:pPr algn="ctr"/>
            <a:r>
              <a:rPr lang="en-US" sz="1800">
                <a:solidFill>
                  <a:schemeClr val="accent2"/>
                </a:solidFill>
                <a:latin typeface="Arial" charset="0"/>
              </a:rPr>
              <a:t>System</a:t>
            </a:r>
          </a:p>
        </p:txBody>
      </p:sp>
      <p:sp>
        <p:nvSpPr>
          <p:cNvPr id="10246" name="Line 1215"/>
          <p:cNvSpPr>
            <a:spLocks noChangeShapeType="1"/>
          </p:cNvSpPr>
          <p:nvPr/>
        </p:nvSpPr>
        <p:spPr bwMode="auto">
          <a:xfrm>
            <a:off x="533400" y="2971800"/>
            <a:ext cx="1752600" cy="1588"/>
          </a:xfrm>
          <a:prstGeom prst="line">
            <a:avLst/>
          </a:prstGeom>
          <a:noFill/>
          <a:ln w="9525">
            <a:solidFill>
              <a:schemeClr val="tx1"/>
            </a:solidFill>
            <a:round/>
            <a:headEnd/>
            <a:tailEnd/>
          </a:ln>
        </p:spPr>
        <p:txBody>
          <a:bodyPr/>
          <a:lstStyle/>
          <a:p>
            <a:endParaRPr lang="en-US"/>
          </a:p>
        </p:txBody>
      </p:sp>
      <p:sp>
        <p:nvSpPr>
          <p:cNvPr id="10247" name="Line 1216"/>
          <p:cNvSpPr>
            <a:spLocks noChangeShapeType="1"/>
          </p:cNvSpPr>
          <p:nvPr/>
        </p:nvSpPr>
        <p:spPr bwMode="auto">
          <a:xfrm>
            <a:off x="533400" y="3962400"/>
            <a:ext cx="1752600" cy="1588"/>
          </a:xfrm>
          <a:prstGeom prst="line">
            <a:avLst/>
          </a:prstGeom>
          <a:noFill/>
          <a:ln w="9525">
            <a:solidFill>
              <a:schemeClr val="tx1"/>
            </a:solidFill>
            <a:round/>
            <a:headEnd/>
            <a:tailEnd/>
          </a:ln>
        </p:spPr>
        <p:txBody>
          <a:bodyPr/>
          <a:lstStyle/>
          <a:p>
            <a:endParaRPr lang="en-US"/>
          </a:p>
        </p:txBody>
      </p:sp>
      <p:sp>
        <p:nvSpPr>
          <p:cNvPr id="10248" name="Line 1217"/>
          <p:cNvSpPr>
            <a:spLocks noChangeShapeType="1"/>
          </p:cNvSpPr>
          <p:nvPr/>
        </p:nvSpPr>
        <p:spPr bwMode="auto">
          <a:xfrm>
            <a:off x="2286000" y="2971800"/>
            <a:ext cx="1588" cy="990600"/>
          </a:xfrm>
          <a:prstGeom prst="line">
            <a:avLst/>
          </a:prstGeom>
          <a:noFill/>
          <a:ln w="9525">
            <a:solidFill>
              <a:schemeClr val="tx1"/>
            </a:solidFill>
            <a:round/>
            <a:headEnd/>
            <a:tailEnd/>
          </a:ln>
        </p:spPr>
        <p:txBody>
          <a:bodyPr/>
          <a:lstStyle/>
          <a:p>
            <a:endParaRPr lang="en-US"/>
          </a:p>
        </p:txBody>
      </p:sp>
      <p:sp>
        <p:nvSpPr>
          <p:cNvPr id="10249" name="Rectangle 1218"/>
          <p:cNvSpPr>
            <a:spLocks noChangeArrowheads="1"/>
          </p:cNvSpPr>
          <p:nvPr/>
        </p:nvSpPr>
        <p:spPr bwMode="auto">
          <a:xfrm>
            <a:off x="533400" y="2971800"/>
            <a:ext cx="1524000" cy="76200"/>
          </a:xfrm>
          <a:prstGeom prst="rect">
            <a:avLst/>
          </a:prstGeom>
          <a:solidFill>
            <a:schemeClr val="folHlink"/>
          </a:solidFill>
          <a:ln w="9525">
            <a:solidFill>
              <a:schemeClr val="tx1"/>
            </a:solidFill>
            <a:miter lim="800000"/>
            <a:headEnd/>
            <a:tailEnd/>
          </a:ln>
        </p:spPr>
        <p:txBody>
          <a:bodyPr wrap="none" anchor="ctr"/>
          <a:lstStyle/>
          <a:p>
            <a:endParaRPr lang="en-US"/>
          </a:p>
        </p:txBody>
      </p:sp>
      <p:sp>
        <p:nvSpPr>
          <p:cNvPr id="10250" name="Rectangle 1219"/>
          <p:cNvSpPr>
            <a:spLocks noChangeArrowheads="1"/>
          </p:cNvSpPr>
          <p:nvPr/>
        </p:nvSpPr>
        <p:spPr bwMode="auto">
          <a:xfrm>
            <a:off x="533400" y="3886200"/>
            <a:ext cx="1524000" cy="76200"/>
          </a:xfrm>
          <a:prstGeom prst="rect">
            <a:avLst/>
          </a:prstGeom>
          <a:solidFill>
            <a:schemeClr val="folHlink"/>
          </a:solidFill>
          <a:ln w="9525">
            <a:solidFill>
              <a:schemeClr val="tx1"/>
            </a:solidFill>
            <a:miter lim="800000"/>
            <a:headEnd/>
            <a:tailEnd/>
          </a:ln>
        </p:spPr>
        <p:txBody>
          <a:bodyPr wrap="none" anchor="ctr"/>
          <a:lstStyle/>
          <a:p>
            <a:endParaRPr lang="en-US"/>
          </a:p>
        </p:txBody>
      </p:sp>
      <p:sp>
        <p:nvSpPr>
          <p:cNvPr id="10251" name="Rectangle 1220"/>
          <p:cNvSpPr>
            <a:spLocks noChangeArrowheads="1"/>
          </p:cNvSpPr>
          <p:nvPr/>
        </p:nvSpPr>
        <p:spPr bwMode="auto">
          <a:xfrm>
            <a:off x="914400" y="3048000"/>
            <a:ext cx="762000" cy="76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0252" name="Rectangle 1221"/>
          <p:cNvSpPr>
            <a:spLocks noChangeArrowheads="1"/>
          </p:cNvSpPr>
          <p:nvPr/>
        </p:nvSpPr>
        <p:spPr bwMode="auto">
          <a:xfrm>
            <a:off x="914400" y="3810000"/>
            <a:ext cx="762000" cy="76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0253" name="AutoShape 1222"/>
          <p:cNvSpPr>
            <a:spLocks/>
          </p:cNvSpPr>
          <p:nvPr/>
        </p:nvSpPr>
        <p:spPr bwMode="auto">
          <a:xfrm>
            <a:off x="990600" y="3124200"/>
            <a:ext cx="76200" cy="685800"/>
          </a:xfrm>
          <a:prstGeom prst="rightBracket">
            <a:avLst>
              <a:gd name="adj" fmla="val 75000"/>
            </a:avLst>
          </a:prstGeom>
          <a:noFill/>
          <a:ln w="9525">
            <a:solidFill>
              <a:schemeClr val="tx1"/>
            </a:solidFill>
            <a:round/>
            <a:headEnd/>
            <a:tailEnd/>
          </a:ln>
        </p:spPr>
        <p:txBody>
          <a:bodyPr wrap="none" anchor="ctr"/>
          <a:lstStyle/>
          <a:p>
            <a:endParaRPr lang="en-US"/>
          </a:p>
        </p:txBody>
      </p:sp>
      <p:sp>
        <p:nvSpPr>
          <p:cNvPr id="10254" name="AutoShape 1223"/>
          <p:cNvSpPr>
            <a:spLocks/>
          </p:cNvSpPr>
          <p:nvPr/>
        </p:nvSpPr>
        <p:spPr bwMode="auto">
          <a:xfrm rot="10861445">
            <a:off x="1524000" y="3124200"/>
            <a:ext cx="76200" cy="685800"/>
          </a:xfrm>
          <a:prstGeom prst="rightBracket">
            <a:avLst>
              <a:gd name="adj" fmla="val 75000"/>
            </a:avLst>
          </a:prstGeom>
          <a:noFill/>
          <a:ln w="9525">
            <a:solidFill>
              <a:schemeClr val="tx1"/>
            </a:solidFill>
            <a:round/>
            <a:headEnd/>
            <a:tailEnd/>
          </a:ln>
        </p:spPr>
        <p:txBody>
          <a:bodyPr wrap="none" anchor="ctr"/>
          <a:lstStyle/>
          <a:p>
            <a:endParaRPr lang="en-US"/>
          </a:p>
        </p:txBody>
      </p:sp>
      <p:sp>
        <p:nvSpPr>
          <p:cNvPr id="10255" name="AutoShape 1224"/>
          <p:cNvSpPr>
            <a:spLocks noChangeArrowheads="1"/>
          </p:cNvSpPr>
          <p:nvPr/>
        </p:nvSpPr>
        <p:spPr bwMode="auto">
          <a:xfrm>
            <a:off x="1143000" y="3276600"/>
            <a:ext cx="304800" cy="304800"/>
          </a:xfrm>
          <a:custGeom>
            <a:avLst/>
            <a:gdLst>
              <a:gd name="T0" fmla="*/ 152400 w 21600"/>
              <a:gd name="T1" fmla="*/ 0 h 21600"/>
              <a:gd name="T2" fmla="*/ 44633 w 21600"/>
              <a:gd name="T3" fmla="*/ 44633 h 21600"/>
              <a:gd name="T4" fmla="*/ 0 w 21600"/>
              <a:gd name="T5" fmla="*/ 152400 h 21600"/>
              <a:gd name="T6" fmla="*/ 44633 w 21600"/>
              <a:gd name="T7" fmla="*/ 260167 h 21600"/>
              <a:gd name="T8" fmla="*/ 152400 w 21600"/>
              <a:gd name="T9" fmla="*/ 304800 h 21600"/>
              <a:gd name="T10" fmla="*/ 260167 w 21600"/>
              <a:gd name="T11" fmla="*/ 260167 h 21600"/>
              <a:gd name="T12" fmla="*/ 304800 w 21600"/>
              <a:gd name="T13" fmla="*/ 152400 h 21600"/>
              <a:gd name="T14" fmla="*/ 260167 w 21600"/>
              <a:gd name="T15" fmla="*/ 44633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accent1"/>
          </a:solidFill>
          <a:ln w="9525">
            <a:solidFill>
              <a:schemeClr val="tx1"/>
            </a:solidFill>
            <a:round/>
            <a:headEnd/>
            <a:tailEnd/>
          </a:ln>
        </p:spPr>
        <p:txBody>
          <a:bodyPr wrap="none" anchor="ctr"/>
          <a:lstStyle/>
          <a:p>
            <a:endParaRPr lang="en-US"/>
          </a:p>
        </p:txBody>
      </p:sp>
      <p:sp>
        <p:nvSpPr>
          <p:cNvPr id="10256" name="Rectangle 1225"/>
          <p:cNvSpPr>
            <a:spLocks noChangeArrowheads="1"/>
          </p:cNvSpPr>
          <p:nvPr/>
        </p:nvSpPr>
        <p:spPr bwMode="auto">
          <a:xfrm>
            <a:off x="1524000" y="3352800"/>
            <a:ext cx="3048000" cy="228600"/>
          </a:xfrm>
          <a:prstGeom prst="rect">
            <a:avLst/>
          </a:prstGeom>
          <a:solidFill>
            <a:srgbClr val="DDDDDD"/>
          </a:solidFill>
          <a:ln w="9525">
            <a:solidFill>
              <a:schemeClr val="tx1"/>
            </a:solidFill>
            <a:miter lim="800000"/>
            <a:headEnd/>
            <a:tailEnd/>
          </a:ln>
        </p:spPr>
        <p:txBody>
          <a:bodyPr wrap="none" anchor="ctr"/>
          <a:lstStyle/>
          <a:p>
            <a:endParaRPr lang="en-US"/>
          </a:p>
        </p:txBody>
      </p:sp>
      <p:sp>
        <p:nvSpPr>
          <p:cNvPr id="10257" name="Line 1226"/>
          <p:cNvSpPr>
            <a:spLocks noChangeShapeType="1"/>
          </p:cNvSpPr>
          <p:nvPr/>
        </p:nvSpPr>
        <p:spPr bwMode="auto">
          <a:xfrm>
            <a:off x="2286000" y="3124200"/>
            <a:ext cx="990600" cy="1588"/>
          </a:xfrm>
          <a:prstGeom prst="line">
            <a:avLst/>
          </a:prstGeom>
          <a:noFill/>
          <a:ln w="9525">
            <a:solidFill>
              <a:schemeClr val="tx1"/>
            </a:solidFill>
            <a:round/>
            <a:headEnd/>
            <a:tailEnd/>
          </a:ln>
        </p:spPr>
        <p:txBody>
          <a:bodyPr/>
          <a:lstStyle/>
          <a:p>
            <a:endParaRPr lang="en-US"/>
          </a:p>
        </p:txBody>
      </p:sp>
      <p:sp>
        <p:nvSpPr>
          <p:cNvPr id="10258" name="Line 1227"/>
          <p:cNvSpPr>
            <a:spLocks noChangeShapeType="1"/>
          </p:cNvSpPr>
          <p:nvPr/>
        </p:nvSpPr>
        <p:spPr bwMode="auto">
          <a:xfrm>
            <a:off x="2286000" y="3810000"/>
            <a:ext cx="990600" cy="1588"/>
          </a:xfrm>
          <a:prstGeom prst="line">
            <a:avLst/>
          </a:prstGeom>
          <a:noFill/>
          <a:ln w="9525">
            <a:solidFill>
              <a:schemeClr val="tx1"/>
            </a:solidFill>
            <a:round/>
            <a:headEnd/>
            <a:tailEnd/>
          </a:ln>
        </p:spPr>
        <p:txBody>
          <a:bodyPr/>
          <a:lstStyle/>
          <a:p>
            <a:endParaRPr lang="en-US"/>
          </a:p>
        </p:txBody>
      </p:sp>
      <p:sp>
        <p:nvSpPr>
          <p:cNvPr id="10259" name="Rectangle 1228"/>
          <p:cNvSpPr>
            <a:spLocks noChangeArrowheads="1"/>
          </p:cNvSpPr>
          <p:nvPr/>
        </p:nvSpPr>
        <p:spPr bwMode="auto">
          <a:xfrm>
            <a:off x="3276600" y="2971800"/>
            <a:ext cx="1524000" cy="990600"/>
          </a:xfrm>
          <a:prstGeom prst="rect">
            <a:avLst/>
          </a:prstGeom>
          <a:noFill/>
          <a:ln w="9525">
            <a:solidFill>
              <a:schemeClr val="tx1"/>
            </a:solidFill>
            <a:miter lim="800000"/>
            <a:headEnd/>
            <a:tailEnd/>
          </a:ln>
        </p:spPr>
        <p:txBody>
          <a:bodyPr wrap="none" anchor="ctr"/>
          <a:lstStyle/>
          <a:p>
            <a:endParaRPr lang="en-US"/>
          </a:p>
        </p:txBody>
      </p:sp>
      <p:sp>
        <p:nvSpPr>
          <p:cNvPr id="10260" name="Rectangle 1229"/>
          <p:cNvSpPr>
            <a:spLocks noChangeArrowheads="1"/>
          </p:cNvSpPr>
          <p:nvPr/>
        </p:nvSpPr>
        <p:spPr bwMode="auto">
          <a:xfrm>
            <a:off x="3429000" y="3886200"/>
            <a:ext cx="1219200" cy="76200"/>
          </a:xfrm>
          <a:prstGeom prst="rect">
            <a:avLst/>
          </a:prstGeom>
          <a:solidFill>
            <a:schemeClr val="folHlink"/>
          </a:solidFill>
          <a:ln w="9525">
            <a:solidFill>
              <a:schemeClr val="tx1"/>
            </a:solidFill>
            <a:miter lim="800000"/>
            <a:headEnd/>
            <a:tailEnd/>
          </a:ln>
        </p:spPr>
        <p:txBody>
          <a:bodyPr wrap="none" anchor="ctr"/>
          <a:lstStyle/>
          <a:p>
            <a:endParaRPr lang="en-US"/>
          </a:p>
        </p:txBody>
      </p:sp>
      <p:sp>
        <p:nvSpPr>
          <p:cNvPr id="10261" name="Rectangle 1230"/>
          <p:cNvSpPr>
            <a:spLocks noChangeArrowheads="1"/>
          </p:cNvSpPr>
          <p:nvPr/>
        </p:nvSpPr>
        <p:spPr bwMode="auto">
          <a:xfrm>
            <a:off x="3429000" y="2971800"/>
            <a:ext cx="1219200" cy="76200"/>
          </a:xfrm>
          <a:prstGeom prst="rect">
            <a:avLst/>
          </a:prstGeom>
          <a:solidFill>
            <a:schemeClr val="folHlink"/>
          </a:solidFill>
          <a:ln w="9525">
            <a:solidFill>
              <a:schemeClr val="tx1"/>
            </a:solidFill>
            <a:miter lim="800000"/>
            <a:headEnd/>
            <a:tailEnd/>
          </a:ln>
        </p:spPr>
        <p:txBody>
          <a:bodyPr wrap="none" anchor="ctr"/>
          <a:lstStyle/>
          <a:p>
            <a:endParaRPr lang="en-US"/>
          </a:p>
        </p:txBody>
      </p:sp>
      <p:sp>
        <p:nvSpPr>
          <p:cNvPr id="10262" name="Rectangle 1231"/>
          <p:cNvSpPr>
            <a:spLocks noChangeArrowheads="1"/>
          </p:cNvSpPr>
          <p:nvPr/>
        </p:nvSpPr>
        <p:spPr bwMode="auto">
          <a:xfrm>
            <a:off x="3505200" y="3124200"/>
            <a:ext cx="990600" cy="6858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0263" name="Rectangle 1232"/>
          <p:cNvSpPr>
            <a:spLocks noChangeArrowheads="1"/>
          </p:cNvSpPr>
          <p:nvPr/>
        </p:nvSpPr>
        <p:spPr bwMode="auto">
          <a:xfrm>
            <a:off x="3886200" y="3048000"/>
            <a:ext cx="228600" cy="838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0264" name="Rectangle 1233"/>
          <p:cNvSpPr>
            <a:spLocks noChangeArrowheads="1"/>
          </p:cNvSpPr>
          <p:nvPr/>
        </p:nvSpPr>
        <p:spPr bwMode="auto">
          <a:xfrm>
            <a:off x="4191000" y="3048000"/>
            <a:ext cx="76200" cy="838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0265" name="Rectangle 1234"/>
          <p:cNvSpPr>
            <a:spLocks noChangeArrowheads="1"/>
          </p:cNvSpPr>
          <p:nvPr/>
        </p:nvSpPr>
        <p:spPr bwMode="auto">
          <a:xfrm>
            <a:off x="4343400" y="3048000"/>
            <a:ext cx="76200" cy="838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0266" name="Rectangle 1235"/>
          <p:cNvSpPr>
            <a:spLocks noChangeArrowheads="1"/>
          </p:cNvSpPr>
          <p:nvPr/>
        </p:nvSpPr>
        <p:spPr bwMode="auto">
          <a:xfrm>
            <a:off x="3733800" y="3048000"/>
            <a:ext cx="76200" cy="838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0267" name="Rectangle 1236"/>
          <p:cNvSpPr>
            <a:spLocks noChangeArrowheads="1"/>
          </p:cNvSpPr>
          <p:nvPr/>
        </p:nvSpPr>
        <p:spPr bwMode="auto">
          <a:xfrm>
            <a:off x="3581400" y="3048000"/>
            <a:ext cx="76200" cy="838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0268" name="Line 1237"/>
          <p:cNvSpPr>
            <a:spLocks noChangeShapeType="1"/>
          </p:cNvSpPr>
          <p:nvPr/>
        </p:nvSpPr>
        <p:spPr bwMode="auto">
          <a:xfrm>
            <a:off x="2286000" y="2971800"/>
            <a:ext cx="1588" cy="990600"/>
          </a:xfrm>
          <a:prstGeom prst="line">
            <a:avLst/>
          </a:prstGeom>
          <a:noFill/>
          <a:ln w="9525">
            <a:solidFill>
              <a:schemeClr val="tx1"/>
            </a:solidFill>
            <a:round/>
            <a:headEnd/>
            <a:tailEnd/>
          </a:ln>
        </p:spPr>
        <p:txBody>
          <a:bodyPr/>
          <a:lstStyle/>
          <a:p>
            <a:endParaRPr lang="en-US"/>
          </a:p>
        </p:txBody>
      </p:sp>
      <p:sp>
        <p:nvSpPr>
          <p:cNvPr id="10269" name="Rectangle 1238"/>
          <p:cNvSpPr>
            <a:spLocks noChangeArrowheads="1"/>
          </p:cNvSpPr>
          <p:nvPr/>
        </p:nvSpPr>
        <p:spPr bwMode="auto">
          <a:xfrm>
            <a:off x="3200400" y="3200400"/>
            <a:ext cx="76200" cy="1524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0270" name="Rectangle 1239"/>
          <p:cNvSpPr>
            <a:spLocks noChangeArrowheads="1"/>
          </p:cNvSpPr>
          <p:nvPr/>
        </p:nvSpPr>
        <p:spPr bwMode="auto">
          <a:xfrm>
            <a:off x="3200400" y="3581400"/>
            <a:ext cx="76200" cy="1524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0271" name="Rectangle 1240"/>
          <p:cNvSpPr>
            <a:spLocks noChangeArrowheads="1"/>
          </p:cNvSpPr>
          <p:nvPr/>
        </p:nvSpPr>
        <p:spPr bwMode="auto">
          <a:xfrm>
            <a:off x="3048000" y="3200400"/>
            <a:ext cx="76200" cy="152400"/>
          </a:xfrm>
          <a:prstGeom prst="rect">
            <a:avLst/>
          </a:prstGeom>
          <a:solidFill>
            <a:schemeClr val="bg2"/>
          </a:solidFill>
          <a:ln w="9525">
            <a:solidFill>
              <a:schemeClr val="tx1"/>
            </a:solidFill>
            <a:miter lim="800000"/>
            <a:headEnd/>
            <a:tailEnd/>
          </a:ln>
        </p:spPr>
        <p:txBody>
          <a:bodyPr wrap="none" anchor="ctr"/>
          <a:lstStyle/>
          <a:p>
            <a:endParaRPr lang="en-US"/>
          </a:p>
        </p:txBody>
      </p:sp>
      <p:sp>
        <p:nvSpPr>
          <p:cNvPr id="10272" name="Rectangle 1241"/>
          <p:cNvSpPr>
            <a:spLocks noChangeArrowheads="1"/>
          </p:cNvSpPr>
          <p:nvPr/>
        </p:nvSpPr>
        <p:spPr bwMode="auto">
          <a:xfrm>
            <a:off x="2209800" y="2209800"/>
            <a:ext cx="152400" cy="152400"/>
          </a:xfrm>
          <a:prstGeom prst="rect">
            <a:avLst/>
          </a:prstGeom>
          <a:solidFill>
            <a:schemeClr val="bg2"/>
          </a:solidFill>
          <a:ln w="9525">
            <a:solidFill>
              <a:schemeClr val="tx1"/>
            </a:solidFill>
            <a:miter lim="800000"/>
            <a:headEnd/>
            <a:tailEnd/>
          </a:ln>
        </p:spPr>
        <p:txBody>
          <a:bodyPr wrap="none" anchor="ctr"/>
          <a:lstStyle/>
          <a:p>
            <a:endParaRPr lang="en-US"/>
          </a:p>
        </p:txBody>
      </p:sp>
      <p:sp>
        <p:nvSpPr>
          <p:cNvPr id="10273" name="Freeform 1242"/>
          <p:cNvSpPr>
            <a:spLocks/>
          </p:cNvSpPr>
          <p:nvPr/>
        </p:nvSpPr>
        <p:spPr bwMode="auto">
          <a:xfrm>
            <a:off x="2362200" y="2133600"/>
            <a:ext cx="876300" cy="1155700"/>
          </a:xfrm>
          <a:custGeom>
            <a:avLst/>
            <a:gdLst>
              <a:gd name="T0" fmla="*/ 432 w 552"/>
              <a:gd name="T1" fmla="*/ 728 h 728"/>
              <a:gd name="T2" fmla="*/ 480 w 552"/>
              <a:gd name="T3" fmla="*/ 104 h 728"/>
              <a:gd name="T4" fmla="*/ 0 w 552"/>
              <a:gd name="T5" fmla="*/ 104 h 728"/>
              <a:gd name="T6" fmla="*/ 0 60000 65536"/>
              <a:gd name="T7" fmla="*/ 0 60000 65536"/>
              <a:gd name="T8" fmla="*/ 0 60000 65536"/>
              <a:gd name="T9" fmla="*/ 0 w 552"/>
              <a:gd name="T10" fmla="*/ 0 h 728"/>
              <a:gd name="T11" fmla="*/ 552 w 552"/>
              <a:gd name="T12" fmla="*/ 728 h 728"/>
            </a:gdLst>
            <a:ahLst/>
            <a:cxnLst>
              <a:cxn ang="T6">
                <a:pos x="T0" y="T1"/>
              </a:cxn>
              <a:cxn ang="T7">
                <a:pos x="T2" y="T3"/>
              </a:cxn>
              <a:cxn ang="T8">
                <a:pos x="T4" y="T5"/>
              </a:cxn>
            </a:cxnLst>
            <a:rect l="T9" t="T10" r="T11" b="T12"/>
            <a:pathLst>
              <a:path w="552" h="728">
                <a:moveTo>
                  <a:pt x="432" y="728"/>
                </a:moveTo>
                <a:cubicBezTo>
                  <a:pt x="492" y="468"/>
                  <a:pt x="552" y="208"/>
                  <a:pt x="480" y="104"/>
                </a:cubicBezTo>
                <a:cubicBezTo>
                  <a:pt x="408" y="0"/>
                  <a:pt x="72" y="104"/>
                  <a:pt x="0" y="104"/>
                </a:cubicBezTo>
              </a:path>
            </a:pathLst>
          </a:custGeom>
          <a:noFill/>
          <a:ln w="9525">
            <a:solidFill>
              <a:schemeClr val="tx1"/>
            </a:solidFill>
            <a:round/>
            <a:headEnd/>
            <a:tailEnd/>
          </a:ln>
        </p:spPr>
        <p:txBody>
          <a:bodyPr/>
          <a:lstStyle/>
          <a:p>
            <a:endParaRPr lang="en-US"/>
          </a:p>
        </p:txBody>
      </p:sp>
      <p:pic>
        <p:nvPicPr>
          <p:cNvPr id="10274" name="Picture 2" descr="CMCP525 Accelerometer In/Acceleration Out Transmitter">
            <a:hlinkClick r:id="rId3"/>
          </p:cNvPr>
          <p:cNvPicPr>
            <a:picLocks noChangeAspect="1" noChangeArrowheads="1"/>
          </p:cNvPicPr>
          <p:nvPr/>
        </p:nvPicPr>
        <p:blipFill>
          <a:blip r:embed="rId4" cstate="print"/>
          <a:srcRect/>
          <a:stretch>
            <a:fillRect/>
          </a:stretch>
        </p:blipFill>
        <p:spPr bwMode="auto">
          <a:xfrm>
            <a:off x="6019800" y="1981200"/>
            <a:ext cx="2338388" cy="2057400"/>
          </a:xfrm>
          <a:prstGeom prst="rect">
            <a:avLst/>
          </a:prstGeom>
          <a:noFill/>
          <a:ln w="9525">
            <a:noFill/>
            <a:miter lim="800000"/>
            <a:headEnd/>
            <a:tailEnd/>
          </a:ln>
        </p:spPr>
      </p:pic>
      <p:sp>
        <p:nvSpPr>
          <p:cNvPr id="35" name="Title 34"/>
          <p:cNvSpPr>
            <a:spLocks noGrp="1"/>
          </p:cNvSpPr>
          <p:nvPr>
            <p:ph type="title"/>
          </p:nvPr>
        </p:nvSpPr>
        <p:spPr/>
        <p:txBody>
          <a:bodyPr/>
          <a:lstStyle/>
          <a:p>
            <a:r>
              <a:rPr lang="en-US" dirty="0" smtClean="0"/>
              <a:t>Rod Drop</a:t>
            </a:r>
            <a:endParaRPr lang="en-US" dirty="0"/>
          </a:p>
        </p:txBody>
      </p:sp>
    </p:spTree>
  </p:cSld>
  <p:clrMapOvr>
    <a:masterClrMapping/>
  </p:clrMapOvr>
</p:sld>
</file>

<file path=ppt/theme/theme1.xml><?xml version="1.0" encoding="utf-8"?>
<a:theme xmlns:a="http://schemas.openxmlformats.org/drawingml/2006/main" name="Default Design">
  <a:themeElements>
    <a:clrScheme name="Custom 1">
      <a:dk1>
        <a:srgbClr val="000000"/>
      </a:dk1>
      <a:lt1>
        <a:srgbClr val="FFFFFF"/>
      </a:lt1>
      <a:dk2>
        <a:srgbClr val="000000"/>
      </a:dk2>
      <a:lt2>
        <a:srgbClr val="808080"/>
      </a:lt2>
      <a:accent1>
        <a:srgbClr val="C00000"/>
      </a:accent1>
      <a:accent2>
        <a:srgbClr val="000000"/>
      </a:accent2>
      <a:accent3>
        <a:srgbClr val="FFFFFF"/>
      </a:accent3>
      <a:accent4>
        <a:srgbClr val="000000"/>
      </a:accent4>
      <a:accent5>
        <a:srgbClr val="FFC000"/>
      </a:accent5>
      <a:accent6>
        <a:srgbClr val="7F7F7F"/>
      </a:accent6>
      <a:hlink>
        <a:srgbClr val="BFBFBF"/>
      </a:hlink>
      <a:folHlink>
        <a:srgbClr val="B2B2B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2579</TotalTime>
  <Words>2780</Words>
  <Application>Microsoft Office PowerPoint</Application>
  <PresentationFormat>On-screen Show (4:3)</PresentationFormat>
  <Paragraphs>209</Paragraphs>
  <Slides>30</Slides>
  <Notes>30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Default Design</vt:lpstr>
      <vt:lpstr>Reciprocating Compressor Application</vt:lpstr>
      <vt:lpstr>Reciprocating Compressor Application</vt:lpstr>
      <vt:lpstr>Reciprocating Compressor  Measurement Parameters:</vt:lpstr>
      <vt:lpstr>Frame Vibration</vt:lpstr>
      <vt:lpstr>Advantages over OEM “EARTHQUAKE” Switch</vt:lpstr>
      <vt:lpstr>Crosshead Vibration</vt:lpstr>
      <vt:lpstr>Crosshead Vibration</vt:lpstr>
      <vt:lpstr>Rod Drop</vt:lpstr>
      <vt:lpstr>Rod Drop</vt:lpstr>
      <vt:lpstr>Rod Runout</vt:lpstr>
      <vt:lpstr>Main Bearing Vibration</vt:lpstr>
      <vt:lpstr>Valve Temperature</vt:lpstr>
      <vt:lpstr>Valve Temperature</vt:lpstr>
      <vt:lpstr>PowerPoint Presentation</vt:lpstr>
      <vt:lpstr>PowerPoint Presentation</vt:lpstr>
      <vt:lpstr>Rod Load</vt:lpstr>
      <vt:lpstr>Auxiliary Equipment Monitoring</vt:lpstr>
      <vt:lpstr>Reciprocating Compressor Monitoring Summary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STI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Frank Howard</dc:creator>
  <cp:lastModifiedBy>Administratr</cp:lastModifiedBy>
  <cp:revision>81</cp:revision>
  <dcterms:created xsi:type="dcterms:W3CDTF">1999-05-07T15:50:19Z</dcterms:created>
  <dcterms:modified xsi:type="dcterms:W3CDTF">2013-03-01T20:57:16Z</dcterms:modified>
</cp:coreProperties>
</file>